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3" r:id="rId6"/>
    <p:sldId id="264" r:id="rId7"/>
    <p:sldId id="265"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51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2CCCC6A6-44B0-489B-AEDB-00889BACADE9}" type="datetimeFigureOut">
              <a:rPr lang="en-US" smtClean="0"/>
              <a:t>9/4/2010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6DD6B-5B06-42EC-A07F-BD1450AFCF73}"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CCC6A6-44B0-489B-AEDB-00889BACADE9}" type="datetimeFigureOut">
              <a:rPr lang="en-US" smtClean="0"/>
              <a:t>9/4/2010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6DD6B-5B06-42EC-A07F-BD1450AFCF73}" type="slidenum">
              <a:rPr lang="en-US" smtClean="0"/>
              <a:t>‹#›</a:t>
            </a:fld>
            <a:endParaRPr lang="en-US"/>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CCC6A6-44B0-489B-AEDB-00889BACADE9}" type="datetimeFigureOut">
              <a:rPr lang="en-US" smtClean="0"/>
              <a:t>9/4/2010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9546DD6B-5B06-42EC-A07F-BD1450AFCF73}" type="slidenum">
              <a:rPr lang="en-US" smtClean="0"/>
              <a:t>‹#›</a:t>
            </a:fld>
            <a:endParaRPr lang="en-US"/>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CCC6A6-44B0-489B-AEDB-00889BACADE9}" type="datetimeFigureOut">
              <a:rPr lang="en-US" smtClean="0"/>
              <a:t>9/4/2010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6DD6B-5B06-42EC-A07F-BD1450AFCF73}" type="slidenum">
              <a:rPr lang="en-US" smtClean="0"/>
              <a:t>‹#›</a:t>
            </a:fld>
            <a:endParaRPr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CCC6A6-44B0-489B-AEDB-00889BACADE9}" type="datetimeFigureOut">
              <a:rPr lang="en-US" smtClean="0"/>
              <a:t>9/4/2010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46DD6B-5B06-42EC-A07F-BD1450AFCF7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CCC6A6-44B0-489B-AEDB-00889BACADE9}" type="datetimeFigureOut">
              <a:rPr lang="en-US" smtClean="0"/>
              <a:t>9/4/2010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6DD6B-5B06-42EC-A07F-BD1450AFCF73}" type="slidenum">
              <a:rPr lang="en-US" smtClean="0"/>
              <a:t>‹#›</a:t>
            </a:fld>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CCCC6A6-44B0-489B-AEDB-00889BACADE9}" type="datetimeFigureOut">
              <a:rPr lang="en-US" smtClean="0"/>
              <a:t>9/4/2010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46DD6B-5B06-42EC-A07F-BD1450AFCF73}" type="slidenum">
              <a:rPr lang="en-US" smtClean="0"/>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CCC6A6-44B0-489B-AEDB-00889BACADE9}" type="datetimeFigureOut">
              <a:rPr lang="en-US" smtClean="0"/>
              <a:t>9/4/2010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46DD6B-5B06-42EC-A07F-BD1450AFCF73}" type="slidenum">
              <a:rPr lang="en-US" smtClean="0"/>
              <a:t>‹#›</a:t>
            </a:fld>
            <a:endParaRPr lang="en-US"/>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CCC6A6-44B0-489B-AEDB-00889BACADE9}" type="datetimeFigureOut">
              <a:rPr lang="en-US" smtClean="0"/>
              <a:t>9/4/2010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46DD6B-5B06-42EC-A07F-BD1450AFCF73}" type="slidenum">
              <a:rPr lang="en-US" smtClean="0"/>
              <a:t>‹#›</a:t>
            </a:fld>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CCC6A6-44B0-489B-AEDB-00889BACADE9}" type="datetimeFigureOut">
              <a:rPr lang="en-US" smtClean="0"/>
              <a:t>9/4/2010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46DD6B-5B06-42EC-A07F-BD1450AFCF73}"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2CCCC6A6-44B0-489B-AEDB-00889BACADE9}" type="datetimeFigureOut">
              <a:rPr lang="en-US" smtClean="0"/>
              <a:t>9/4/2010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9546DD6B-5B06-42EC-A07F-BD1450AFCF7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2CCCC6A6-44B0-489B-AEDB-00889BACADE9}" type="datetimeFigureOut">
              <a:rPr lang="en-US" smtClean="0"/>
              <a:t>9/4/2010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9546DD6B-5B06-42EC-A07F-BD1450AFCF7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Book, Chapter, Verse</a:t>
            </a:r>
            <a:endParaRPr lang="en-US" dirty="0"/>
          </a:p>
        </p:txBody>
      </p:sp>
      <p:sp>
        <p:nvSpPr>
          <p:cNvPr id="3" name="Subtitle 2"/>
          <p:cNvSpPr>
            <a:spLocks noGrp="1"/>
          </p:cNvSpPr>
          <p:nvPr>
            <p:ph type="subTitle" idx="1"/>
          </p:nvPr>
        </p:nvSpPr>
        <p:spPr/>
        <p:txBody>
          <a:bodyPr>
            <a:normAutofit/>
          </a:bodyPr>
          <a:lstStyle/>
          <a:p>
            <a:r>
              <a:rPr lang="en-US" sz="2400" dirty="0" smtClean="0"/>
              <a:t>1 Pet. 4:11</a:t>
            </a:r>
            <a:endParaRPr lang="en-US" sz="24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 Not Read?”</a:t>
            </a:r>
            <a:endParaRPr lang="en-US" dirty="0"/>
          </a:p>
        </p:txBody>
      </p:sp>
      <p:sp>
        <p:nvSpPr>
          <p:cNvPr id="3" name="Content Placeholder 2"/>
          <p:cNvSpPr>
            <a:spLocks noGrp="1"/>
          </p:cNvSpPr>
          <p:nvPr>
            <p:ph idx="1"/>
          </p:nvPr>
        </p:nvSpPr>
        <p:spPr/>
        <p:txBody>
          <a:bodyPr>
            <a:normAutofit fontScale="85000" lnSpcReduction="10000"/>
          </a:bodyPr>
          <a:lstStyle/>
          <a:p>
            <a:pPr marL="0" indent="0" algn="just">
              <a:buNone/>
            </a:pPr>
            <a:r>
              <a:rPr lang="en-US" sz="3800" b="1" dirty="0" smtClean="0"/>
              <a:t>Matthew </a:t>
            </a:r>
            <a:r>
              <a:rPr lang="en-US" sz="3800" b="1" dirty="0" smtClean="0"/>
              <a:t>12:3, 5</a:t>
            </a:r>
          </a:p>
          <a:p>
            <a:pPr marL="0" indent="0" algn="just">
              <a:buNone/>
            </a:pPr>
            <a:r>
              <a:rPr lang="en-US" b="1" baseline="30000" dirty="0" smtClean="0"/>
              <a:t>3</a:t>
            </a:r>
            <a:r>
              <a:rPr lang="en-US" dirty="0" smtClean="0"/>
              <a:t> But He said to them, “Have you not read what David did when he was hungry, he and those who were with him…” </a:t>
            </a:r>
          </a:p>
          <a:p>
            <a:pPr marL="0" indent="0" algn="just">
              <a:buNone/>
            </a:pPr>
            <a:r>
              <a:rPr lang="en-US" b="1" baseline="30000" dirty="0" smtClean="0"/>
              <a:t>5</a:t>
            </a:r>
            <a:r>
              <a:rPr lang="en-US" dirty="0" smtClean="0"/>
              <a:t> “Or have you not read in the law that on the Sabbath the priests in the temple profane the Sabbath, and are blameless?”</a:t>
            </a:r>
          </a:p>
          <a:p>
            <a:pPr marL="0" indent="0" algn="just">
              <a:buNone/>
            </a:pPr>
            <a:endParaRPr lang="en-US" dirty="0" smtClean="0"/>
          </a:p>
          <a:p>
            <a:pPr marL="0" indent="0" algn="just">
              <a:buNone/>
            </a:pPr>
            <a:r>
              <a:rPr lang="en-US" sz="3800" b="1" dirty="0" smtClean="0"/>
              <a:t>Matthew </a:t>
            </a:r>
            <a:r>
              <a:rPr lang="en-US" sz="3800" b="1" dirty="0" smtClean="0"/>
              <a:t>19:4</a:t>
            </a:r>
          </a:p>
          <a:p>
            <a:pPr marL="0" indent="0" algn="just">
              <a:buNone/>
            </a:pPr>
            <a:r>
              <a:rPr lang="en-US" b="1" baseline="30000" dirty="0" smtClean="0"/>
              <a:t>4</a:t>
            </a:r>
            <a:r>
              <a:rPr lang="en-US" dirty="0" smtClean="0"/>
              <a:t> And He answered and said to them, “Have you not read that He who made them at the beginning ‘made them male and female</a:t>
            </a:r>
            <a:r>
              <a:rPr lang="en-US" dirty="0" smtClean="0"/>
              <a:t>’</a:t>
            </a:r>
            <a:r>
              <a:rPr lang="en-US" dirty="0" smtClean="0"/>
              <a:t>.”</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 Not Read?”</a:t>
            </a:r>
            <a:endParaRPr lang="en-US" dirty="0"/>
          </a:p>
        </p:txBody>
      </p:sp>
      <p:sp>
        <p:nvSpPr>
          <p:cNvPr id="3" name="Content Placeholder 2"/>
          <p:cNvSpPr>
            <a:spLocks noGrp="1"/>
          </p:cNvSpPr>
          <p:nvPr>
            <p:ph idx="1"/>
          </p:nvPr>
        </p:nvSpPr>
        <p:spPr/>
        <p:txBody>
          <a:bodyPr>
            <a:normAutofit/>
          </a:bodyPr>
          <a:lstStyle/>
          <a:p>
            <a:pPr marL="0" indent="0" algn="just">
              <a:buNone/>
            </a:pPr>
            <a:r>
              <a:rPr lang="en-US" b="1" dirty="0" smtClean="0"/>
              <a:t>Matthew 21:16</a:t>
            </a:r>
            <a:r>
              <a:rPr lang="en-US" b="1" dirty="0" smtClean="0"/>
              <a:t>, 42</a:t>
            </a:r>
          </a:p>
          <a:p>
            <a:pPr marL="0" indent="0" algn="just">
              <a:buNone/>
            </a:pPr>
            <a:r>
              <a:rPr lang="en-US" sz="2700" b="1" baseline="30000" dirty="0" smtClean="0"/>
              <a:t>16 </a:t>
            </a:r>
            <a:r>
              <a:rPr lang="en-US" sz="2700" dirty="0" smtClean="0"/>
              <a:t>And said to Him, “Do You hear what these are saying?” And Jesus said to them, “Yes. Have you never read, ‘Out of the mouth of babes and nursing infants You have perfected praise’?”</a:t>
            </a:r>
          </a:p>
          <a:p>
            <a:pPr marL="0" indent="0" algn="just">
              <a:buNone/>
            </a:pPr>
            <a:r>
              <a:rPr lang="en-US" sz="2700" b="1" baseline="30000" dirty="0" smtClean="0"/>
              <a:t>42</a:t>
            </a:r>
            <a:r>
              <a:rPr lang="en-US" sz="2700" dirty="0" smtClean="0"/>
              <a:t> Jesus said to them, “Have you never read in the Scriptures: ‘The stone which the builders rejected Has become the chief cornerstone. This was the LORD’s doing, And it is marvelous in our eyes’?”</a:t>
            </a: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You Not Read?”</a:t>
            </a:r>
            <a:endParaRPr lang="en-US" dirty="0"/>
          </a:p>
        </p:txBody>
      </p:sp>
      <p:sp>
        <p:nvSpPr>
          <p:cNvPr id="3" name="Content Placeholder 2"/>
          <p:cNvSpPr>
            <a:spLocks noGrp="1"/>
          </p:cNvSpPr>
          <p:nvPr>
            <p:ph idx="1"/>
          </p:nvPr>
        </p:nvSpPr>
        <p:spPr/>
        <p:txBody>
          <a:bodyPr>
            <a:normAutofit/>
          </a:bodyPr>
          <a:lstStyle/>
          <a:p>
            <a:pPr marL="0" indent="0" algn="just">
              <a:buNone/>
            </a:pPr>
            <a:r>
              <a:rPr lang="en-US" b="1" dirty="0" smtClean="0"/>
              <a:t>Matthew 22:31-32</a:t>
            </a:r>
          </a:p>
          <a:p>
            <a:pPr marL="0" indent="0" algn="just">
              <a:buNone/>
            </a:pPr>
            <a:r>
              <a:rPr lang="en-US" sz="2700" b="1" baseline="30000" dirty="0" smtClean="0"/>
              <a:t>31</a:t>
            </a:r>
            <a:r>
              <a:rPr lang="en-US" sz="2700" dirty="0" smtClean="0"/>
              <a:t> “But concerning the resurrection of the dead, have you not read what was spoken to you by God, saying, </a:t>
            </a:r>
            <a:r>
              <a:rPr lang="en-US" sz="2700" b="1" baseline="30000" dirty="0" smtClean="0"/>
              <a:t>32</a:t>
            </a:r>
            <a:r>
              <a:rPr lang="en-US" sz="2700" dirty="0" smtClean="0"/>
              <a:t> ‘I am the God of Abraham, the God of Isaac, and the God of Jacob’? God is not the God of the dead, but of the living.”</a:t>
            </a:r>
          </a:p>
          <a:p>
            <a:pPr marL="0" indent="0" algn="just">
              <a:buNone/>
            </a:pPr>
            <a:endParaRPr lang="en-US" sz="2700" dirty="0" smtClean="0"/>
          </a:p>
          <a:p>
            <a:pPr marL="0" indent="0" algn="just">
              <a:buNone/>
            </a:pPr>
            <a:r>
              <a:rPr lang="en-US" b="1" dirty="0" smtClean="0"/>
              <a:t>Mark 12:10</a:t>
            </a:r>
          </a:p>
          <a:p>
            <a:pPr marL="0" indent="0" algn="just">
              <a:buNone/>
            </a:pPr>
            <a:r>
              <a:rPr lang="en-US" sz="2700" b="1" baseline="30000" dirty="0" smtClean="0"/>
              <a:t>10</a:t>
            </a:r>
            <a:r>
              <a:rPr lang="en-US" sz="2700" dirty="0" smtClean="0"/>
              <a:t> “Have </a:t>
            </a:r>
            <a:r>
              <a:rPr lang="en-US" sz="2700" dirty="0" smtClean="0"/>
              <a:t>you not even read this Scripture: </a:t>
            </a:r>
            <a:r>
              <a:rPr lang="en-US" sz="2700" dirty="0" smtClean="0"/>
              <a:t>‘The </a:t>
            </a:r>
            <a:r>
              <a:rPr lang="en-US" sz="2700" dirty="0" smtClean="0"/>
              <a:t>stone which the builders rejected Has become the chief </a:t>
            </a:r>
            <a:r>
              <a:rPr lang="en-US" sz="2700" dirty="0" smtClean="0"/>
              <a:t>cornerstone’.”</a:t>
            </a:r>
            <a:endParaRPr lang="en-US" sz="2700"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“Make All Things [by] the Pattern”</a:t>
            </a:r>
            <a:endParaRPr lang="en-US" dirty="0"/>
          </a:p>
        </p:txBody>
      </p:sp>
      <p:sp>
        <p:nvSpPr>
          <p:cNvPr id="3" name="Content Placeholder 2"/>
          <p:cNvSpPr>
            <a:spLocks noGrp="1"/>
          </p:cNvSpPr>
          <p:nvPr>
            <p:ph idx="1"/>
          </p:nvPr>
        </p:nvSpPr>
        <p:spPr/>
        <p:txBody>
          <a:bodyPr/>
          <a:lstStyle/>
          <a:p>
            <a:pPr>
              <a:buNone/>
            </a:pPr>
            <a:r>
              <a:rPr lang="en-US" sz="2800" dirty="0" smtClean="0"/>
              <a:t>Heb. 8:4-6; 2:1-4</a:t>
            </a:r>
          </a:p>
          <a:p>
            <a:endParaRPr lang="en-US" sz="2400" dirty="0" smtClean="0"/>
          </a:p>
          <a:p>
            <a:r>
              <a:rPr lang="en-US" dirty="0" smtClean="0"/>
              <a:t>God’s word is all we have to guide us</a:t>
            </a:r>
          </a:p>
          <a:p>
            <a:pPr lvl="1">
              <a:spcBef>
                <a:spcPts val="300"/>
              </a:spcBef>
              <a:buNone/>
            </a:pPr>
            <a:r>
              <a:rPr lang="en-US" sz="2400" b="1" dirty="0" smtClean="0"/>
              <a:t>(Eph. 3:1-5)(2 Tim. 3:16-17)</a:t>
            </a:r>
          </a:p>
          <a:p>
            <a:endParaRPr lang="en-US" sz="1200" dirty="0" smtClean="0"/>
          </a:p>
          <a:p>
            <a:r>
              <a:rPr lang="en-US" dirty="0" smtClean="0"/>
              <a:t>cannot presume to know His will without it</a:t>
            </a:r>
          </a:p>
          <a:p>
            <a:pPr lvl="1">
              <a:buNone/>
            </a:pPr>
            <a:r>
              <a:rPr lang="en-US" sz="2400" b="1" dirty="0" smtClean="0"/>
              <a:t>(1 Cor. 2:7-12)(Is. 55:8-9)(Jer. 10:23)</a:t>
            </a:r>
          </a:p>
          <a:p>
            <a:endParaRPr lang="en-US" sz="1200" dirty="0" smtClean="0"/>
          </a:p>
          <a:p>
            <a:r>
              <a:rPr lang="en-US" dirty="0" smtClean="0"/>
              <a:t>knowing “book, chapter, verse” is essential</a:t>
            </a:r>
          </a:p>
          <a:p>
            <a:pPr lvl="1">
              <a:buNone/>
            </a:pPr>
            <a:r>
              <a:rPr lang="en-US" sz="2400" b="1" dirty="0" smtClean="0"/>
              <a:t>(1 Pet. 4:11)(Col. 3:17)</a:t>
            </a:r>
            <a:endParaRPr lang="en-US" sz="2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Your Reading of It?”</a:t>
            </a:r>
            <a:endParaRPr lang="en-US" dirty="0"/>
          </a:p>
        </p:txBody>
      </p:sp>
      <p:sp>
        <p:nvSpPr>
          <p:cNvPr id="3" name="Content Placeholder 2"/>
          <p:cNvSpPr>
            <a:spLocks noGrp="1"/>
          </p:cNvSpPr>
          <p:nvPr>
            <p:ph idx="1"/>
          </p:nvPr>
        </p:nvSpPr>
        <p:spPr/>
        <p:txBody>
          <a:bodyPr>
            <a:normAutofit lnSpcReduction="10000"/>
          </a:bodyPr>
          <a:lstStyle/>
          <a:p>
            <a:pPr>
              <a:buNone/>
            </a:pPr>
            <a:r>
              <a:rPr lang="en-US" sz="2800" dirty="0" smtClean="0"/>
              <a:t>Lk. 10:25-28</a:t>
            </a:r>
            <a:endParaRPr lang="en-US" sz="2800" dirty="0" smtClean="0"/>
          </a:p>
          <a:p>
            <a:endParaRPr lang="en-US" sz="1200" dirty="0" smtClean="0"/>
          </a:p>
          <a:p>
            <a:r>
              <a:rPr lang="en-US" dirty="0" smtClean="0"/>
              <a:t>those who read sparingly, or not at all</a:t>
            </a:r>
          </a:p>
          <a:p>
            <a:pPr lvl="1">
              <a:spcBef>
                <a:spcPts val="300"/>
              </a:spcBef>
              <a:buNone/>
            </a:pPr>
            <a:r>
              <a:rPr lang="en-US" sz="2400" b="1" dirty="0" smtClean="0"/>
              <a:t>(Mt. 13:10-15, 19)</a:t>
            </a:r>
          </a:p>
          <a:p>
            <a:endParaRPr lang="en-US" sz="1200" dirty="0" smtClean="0"/>
          </a:p>
          <a:p>
            <a:r>
              <a:rPr lang="en-US" dirty="0" smtClean="0"/>
              <a:t>those who read selectively</a:t>
            </a:r>
          </a:p>
          <a:p>
            <a:pPr lvl="1">
              <a:buNone/>
            </a:pPr>
            <a:r>
              <a:rPr lang="en-US" sz="2400" b="1" dirty="0" smtClean="0"/>
              <a:t>(Jn. 5:39)(Mt. 4:6)</a:t>
            </a:r>
          </a:p>
          <a:p>
            <a:endParaRPr lang="en-US" sz="1200" dirty="0" smtClean="0"/>
          </a:p>
          <a:p>
            <a:r>
              <a:rPr lang="en-US" dirty="0" smtClean="0"/>
              <a:t>those who read defensively</a:t>
            </a:r>
          </a:p>
          <a:p>
            <a:pPr lvl="1">
              <a:buNone/>
            </a:pPr>
            <a:r>
              <a:rPr lang="en-US" sz="2400" b="1" dirty="0" smtClean="0"/>
              <a:t>(Lk. 10:29)(2 Tim. 2:14-15, 24-26)</a:t>
            </a:r>
            <a:endParaRPr lang="en-US" sz="2400" b="1" dirty="0" smtClean="0"/>
          </a:p>
          <a:p>
            <a:endParaRPr lang="en-US" sz="1200" dirty="0" smtClean="0"/>
          </a:p>
          <a:p>
            <a:r>
              <a:rPr lang="en-US" dirty="0" smtClean="0"/>
              <a:t>those who read regularly</a:t>
            </a:r>
          </a:p>
          <a:p>
            <a:pPr lvl="1">
              <a:buNone/>
            </a:pPr>
            <a:r>
              <a:rPr lang="en-US" sz="2400" b="1" dirty="0" smtClean="0"/>
              <a:t>(Acts 8:27-34)(17:10-12)</a:t>
            </a:r>
            <a:endParaRPr lang="en-US" sz="2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fade">
                                      <p:cBhvr>
                                        <p:cTn id="31" dur="500"/>
                                        <p:tgtEl>
                                          <p:spTgt spid="3">
                                            <p:txEl>
                                              <p:pRg st="11" end="11"/>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12" end="12"/>
                                            </p:txEl>
                                          </p:spTgt>
                                        </p:tgtEl>
                                        <p:attrNameLst>
                                          <p:attrName>style.visibility</p:attrName>
                                        </p:attrNameLst>
                                      </p:cBhvr>
                                      <p:to>
                                        <p:strVal val="visible"/>
                                      </p:to>
                                    </p:set>
                                    <p:animEffect transition="in" filter="fade">
                                      <p:cBhvr>
                                        <p:cTn id="34"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“Whoever Reads, […] Understand”</a:t>
            </a:r>
            <a:endParaRPr lang="en-US" dirty="0"/>
          </a:p>
        </p:txBody>
      </p:sp>
      <p:sp>
        <p:nvSpPr>
          <p:cNvPr id="3" name="Content Placeholder 2"/>
          <p:cNvSpPr>
            <a:spLocks noGrp="1"/>
          </p:cNvSpPr>
          <p:nvPr>
            <p:ph idx="1"/>
          </p:nvPr>
        </p:nvSpPr>
        <p:spPr/>
        <p:txBody>
          <a:bodyPr/>
          <a:lstStyle/>
          <a:p>
            <a:pPr>
              <a:buNone/>
            </a:pPr>
            <a:r>
              <a:rPr lang="en-US" sz="2800" dirty="0" smtClean="0"/>
              <a:t>Matt. 24:15-16</a:t>
            </a:r>
            <a:endParaRPr lang="en-US" sz="2800" dirty="0" smtClean="0"/>
          </a:p>
          <a:p>
            <a:endParaRPr lang="en-US" sz="2400" dirty="0" smtClean="0"/>
          </a:p>
          <a:p>
            <a:r>
              <a:rPr lang="en-US" dirty="0" smtClean="0"/>
              <a:t>God’s word is meant to be understood</a:t>
            </a:r>
          </a:p>
          <a:p>
            <a:pPr lvl="1">
              <a:spcBef>
                <a:spcPts val="300"/>
              </a:spcBef>
              <a:buNone/>
            </a:pPr>
            <a:r>
              <a:rPr lang="en-US" sz="2400" b="1" dirty="0" smtClean="0"/>
              <a:t>(Eph. 3:3-4; 5:17)</a:t>
            </a:r>
          </a:p>
          <a:p>
            <a:endParaRPr lang="en-US" sz="1200" dirty="0" smtClean="0"/>
          </a:p>
          <a:p>
            <a:r>
              <a:rPr lang="en-US" dirty="0" smtClean="0"/>
              <a:t>will understand if willing to make application</a:t>
            </a:r>
          </a:p>
          <a:p>
            <a:pPr lvl="1">
              <a:buNone/>
            </a:pPr>
            <a:r>
              <a:rPr lang="en-US" sz="2400" b="1" dirty="0" smtClean="0"/>
              <a:t>(Jn. 7:17)</a:t>
            </a:r>
          </a:p>
          <a:p>
            <a:endParaRPr lang="en-US" sz="1200" dirty="0" smtClean="0"/>
          </a:p>
          <a:p>
            <a:r>
              <a:rPr lang="en-US" dirty="0" smtClean="0"/>
              <a:t>and if willing to read, read, read!</a:t>
            </a:r>
          </a:p>
          <a:p>
            <a:pPr lvl="1">
              <a:buNone/>
            </a:pPr>
            <a:r>
              <a:rPr lang="en-US" sz="2400" b="1" dirty="0" smtClean="0"/>
              <a:t>(1 Tim. 4:13, 15-16)</a:t>
            </a:r>
            <a:endParaRPr lang="en-US" sz="2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fade">
                                      <p:cBhvr>
                                        <p:cTn id="15" dur="500"/>
                                        <p:tgtEl>
                                          <p:spTgt spid="3">
                                            <p:txEl>
                                              <p:pRg st="5" end="5"/>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fade">
                                      <p:cBhvr>
                                        <p:cTn id="18" dur="500"/>
                                        <p:tgtEl>
                                          <p:spTgt spid="3">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“Blessed is He Who Reads”</a:t>
            </a:r>
            <a:endParaRPr lang="en-US" dirty="0"/>
          </a:p>
        </p:txBody>
      </p:sp>
      <p:sp>
        <p:nvSpPr>
          <p:cNvPr id="3" name="Content Placeholder 2"/>
          <p:cNvSpPr>
            <a:spLocks noGrp="1"/>
          </p:cNvSpPr>
          <p:nvPr>
            <p:ph idx="1"/>
          </p:nvPr>
        </p:nvSpPr>
        <p:spPr/>
        <p:txBody>
          <a:bodyPr/>
          <a:lstStyle/>
          <a:p>
            <a:pPr>
              <a:buNone/>
            </a:pPr>
            <a:r>
              <a:rPr lang="en-US" sz="2800" dirty="0" smtClean="0"/>
              <a:t>Rev. 1:3</a:t>
            </a:r>
            <a:endParaRPr lang="en-US" sz="2800" dirty="0" smtClean="0"/>
          </a:p>
          <a:p>
            <a:endParaRPr lang="en-US" sz="2400" dirty="0" smtClean="0"/>
          </a:p>
          <a:p>
            <a:pPr marL="112713" indent="0">
              <a:buNone/>
            </a:pPr>
            <a:r>
              <a:rPr lang="en-US" sz="2800" b="1" dirty="0" smtClean="0"/>
              <a:t>Psalm 119:105</a:t>
            </a:r>
          </a:p>
          <a:p>
            <a:pPr marL="112713" indent="0">
              <a:buNone/>
            </a:pPr>
            <a:r>
              <a:rPr lang="en-US" sz="2400" dirty="0" smtClean="0"/>
              <a:t>Your word is a lamp to my feet </a:t>
            </a:r>
            <a:r>
              <a:rPr lang="en-US" sz="2400" dirty="0" smtClean="0"/>
              <a:t>and </a:t>
            </a:r>
            <a:r>
              <a:rPr lang="en-US" sz="2400" dirty="0" smtClean="0"/>
              <a:t>a light to my path</a:t>
            </a:r>
            <a:r>
              <a:rPr lang="en-US" sz="2400" dirty="0" smtClean="0"/>
              <a:t>.</a:t>
            </a:r>
          </a:p>
          <a:p>
            <a:pPr marL="112713" indent="0">
              <a:buNone/>
            </a:pPr>
            <a:endParaRPr lang="en-US" sz="2400" dirty="0" smtClean="0"/>
          </a:p>
          <a:p>
            <a:pPr marL="112713" indent="0">
              <a:buNone/>
            </a:pPr>
            <a:r>
              <a:rPr lang="en-US" sz="2800" b="1" dirty="0" smtClean="0"/>
              <a:t>2 Corinthians 5:7</a:t>
            </a:r>
          </a:p>
          <a:p>
            <a:pPr marL="112713" indent="0">
              <a:buNone/>
            </a:pPr>
            <a:r>
              <a:rPr lang="en-US" sz="2400" dirty="0" smtClean="0"/>
              <a:t>For we walk by faith, not by sight</a:t>
            </a:r>
            <a:r>
              <a:rPr lang="en-US" sz="2400" dirty="0" smtClean="0"/>
              <a:t>.</a:t>
            </a:r>
          </a:p>
          <a:p>
            <a:pPr marL="112713" indent="0">
              <a:buNone/>
            </a:pPr>
            <a:endParaRPr lang="en-US" sz="2400" dirty="0" smtClean="0"/>
          </a:p>
          <a:p>
            <a:pPr marL="112713" indent="0">
              <a:buNone/>
            </a:pPr>
            <a:endParaRPr lang="en-US" sz="1200" dirty="0" smtClean="0"/>
          </a:p>
          <a:p>
            <a:pPr marL="112713" indent="0" algn="ctr">
              <a:buNone/>
            </a:pPr>
            <a:r>
              <a:rPr lang="en-US" sz="2400" dirty="0" smtClean="0">
                <a:solidFill>
                  <a:schemeClr val="accent6"/>
                </a:solidFill>
              </a:rPr>
              <a:t>How bright is the lamp of God’s word for you?</a:t>
            </a:r>
          </a:p>
          <a:p>
            <a:pPr marL="112713" indent="0" algn="ctr">
              <a:buNone/>
            </a:pPr>
            <a:r>
              <a:rPr lang="en-US" sz="2400" dirty="0" smtClean="0">
                <a:solidFill>
                  <a:schemeClr val="accent6"/>
                </a:solidFill>
              </a:rPr>
              <a:t>How well can you see the path?</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Effect transition="in" filter="fade">
                                      <p:cBhvr>
                                        <p:cTn id="7" dur="500"/>
                                        <p:tgtEl>
                                          <p:spTgt spid="3">
                                            <p:txEl>
                                              <p:pRg st="9" end="9"/>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0" end="10"/>
                                            </p:txEl>
                                          </p:spTgt>
                                        </p:tgtEl>
                                        <p:attrNameLst>
                                          <p:attrName>style.visibility</p:attrName>
                                        </p:attrNameLst>
                                      </p:cBhvr>
                                      <p:to>
                                        <p:strVal val="visible"/>
                                      </p:to>
                                    </p:set>
                                    <p:animEffect transition="in" filter="fade">
                                      <p:cBhvr>
                                        <p:cTn id="10"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222</TotalTime>
  <Words>547</Words>
  <Application>Microsoft Office PowerPoint</Application>
  <PresentationFormat>On-screen Show (4:3)</PresentationFormat>
  <Paragraphs>67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Module</vt:lpstr>
      <vt:lpstr>Book, Chapter, Verse</vt:lpstr>
      <vt:lpstr>“Have You Not Read?”</vt:lpstr>
      <vt:lpstr>“Have You Not Read?”</vt:lpstr>
      <vt:lpstr>“Have You Not Read?”</vt:lpstr>
      <vt:lpstr>“Make All Things [by] the Pattern”</vt:lpstr>
      <vt:lpstr>“What is Your Reading of It?”</vt:lpstr>
      <vt:lpstr>“Whoever Reads, […] Understand”</vt:lpstr>
      <vt:lpstr>“Blessed is He Who Reads”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Book, Chapter, Verse</dc:title>
  <dc:creator>Kris Braddock</dc:creator>
  <cp:lastModifiedBy>Kris Braddock</cp:lastModifiedBy>
  <cp:revision>41</cp:revision>
  <dcterms:created xsi:type="dcterms:W3CDTF">2010-09-05T04:33:58Z</dcterms:created>
  <dcterms:modified xsi:type="dcterms:W3CDTF">2010-09-05T08:16:37Z</dcterms:modified>
</cp:coreProperties>
</file>