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8"/>
    <p:restoredTop sz="96197"/>
  </p:normalViewPr>
  <p:slideViewPr>
    <p:cSldViewPr snapToGrid="0" snapToObjects="1" showGuides="1">
      <p:cViewPr varScale="1">
        <p:scale>
          <a:sx n="84" d="100"/>
          <a:sy n="84" d="100"/>
        </p:scale>
        <p:origin x="200" y="944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8F949-704C-2745-B642-BFEB53F49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4661B9-4C93-2641-B3A8-1FA6B4140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96217-1E63-8B43-B6B6-3465D852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0EE0-61D9-7D43-85CF-50BC1E0664A6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DE464-6AD6-9149-A9AE-A403C4D5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08BF2-D547-8F47-A0A9-24488789E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EF3D-C048-7F4A-8352-331BE2979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9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1E310-190B-054F-942B-A430E08AA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B8D95-F76C-5A46-86BD-7F6D730DB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30514-A44A-2F49-B725-4E96216D4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0EE0-61D9-7D43-85CF-50BC1E0664A6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856AF-A4F9-BC4D-860B-BAEB316F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39FB9-207E-A744-94CD-0FB7778E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EF3D-C048-7F4A-8352-331BE2979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8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41430D-49A1-C24A-965E-958E568C4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22496C-58B9-D644-8CAA-A254F31C5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D53B8-296A-9F49-8C72-50E60FCB0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0EE0-61D9-7D43-85CF-50BC1E0664A6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18689-1660-214C-BE0F-7AB67603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8F937-A868-6346-82B3-632D8058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EF3D-C048-7F4A-8352-331BE2979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3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95CB-19A3-C84F-ABBB-23465F0E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2776B-6A49-6E4A-913F-447439E97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46343-35F8-1D48-99EA-403FAE7E4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0EE0-61D9-7D43-85CF-50BC1E0664A6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DBC6B-6979-254D-BA32-9FE4FDD6E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CE912-76CA-0E43-9F09-F540F72F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EF3D-C048-7F4A-8352-331BE2979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2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FE23E-4A0D-704E-A5DD-80195A4B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8A33A-7D95-7746-88A0-420F8D4D0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773AB-7867-C542-AC43-E80EB86D8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0EE0-61D9-7D43-85CF-50BC1E0664A6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821B4-3457-E846-97C8-E1F3289F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FA41F-0AC7-D142-A435-9A869771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EF3D-C048-7F4A-8352-331BE2979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1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75C5-8996-C747-BB34-5828A2B4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180B4-D2D3-6E48-989F-12F437552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E9021-4574-8142-9E69-F9EB83B1F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36D79-9724-C445-8865-9B89E1AE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0EE0-61D9-7D43-85CF-50BC1E0664A6}" type="datetimeFigureOut">
              <a:rPr lang="en-US" smtClean="0"/>
              <a:t>4/30/21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1A432-1202-F545-96AC-C8C2A9217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FB7BE-198E-0B4F-B111-FD8578B8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EF3D-C048-7F4A-8352-331BE2979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2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4B611-ACA5-6944-A6AA-C0CA04EE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40FCA-FBCE-D24A-AF05-28C78BA80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BC21F-002E-8549-8E1E-9A2732949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EE3A91-8D6B-B647-8C7B-C4F8AFAD6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4AABFD-511C-854F-BEEC-F424D6DED5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F06ED4-C310-4B44-A410-46A4BDB38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0EE0-61D9-7D43-85CF-50BC1E0664A6}" type="datetimeFigureOut">
              <a:rPr lang="en-US" smtClean="0"/>
              <a:t>4/30/21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171485-F8E9-3245-B806-8C0DEB42F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B77EED-4DE1-CD46-B81C-A9173424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EF3D-C048-7F4A-8352-331BE2979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6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1FA2-7EF0-4849-8C48-867F9409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B55E86-7073-9C43-B63B-0CE566145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0EE0-61D9-7D43-85CF-50BC1E0664A6}" type="datetimeFigureOut">
              <a:rPr lang="en-US" smtClean="0"/>
              <a:t>4/30/21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D60F5F-005F-9C40-B5D1-C0E4D12B7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9CCE3-012F-3641-B888-27F86FE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EF3D-C048-7F4A-8352-331BE2979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9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5E2A52-5B94-3445-AF10-E25C955C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0EE0-61D9-7D43-85CF-50BC1E0664A6}" type="datetimeFigureOut">
              <a:rPr lang="en-US" smtClean="0"/>
              <a:t>4/30/21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096D1-1743-834B-8F05-AB0057E2E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6FD8F-FD58-824E-B5FF-557D5541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EF3D-C048-7F4A-8352-331BE2979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3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D3F3-109B-1047-B2DD-15E1CCC6F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3A958-BE35-9F4B-9531-2CC1B8A61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BA99D-C38A-794F-A325-FFB6B9837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898D4-356C-384C-8CD8-246E850E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0EE0-61D9-7D43-85CF-50BC1E0664A6}" type="datetimeFigureOut">
              <a:rPr lang="en-US" smtClean="0"/>
              <a:t>4/30/21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F7EB2-2BEA-1842-98FE-1328C9B56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96C7D-B308-8A47-9B52-944E4656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EF3D-C048-7F4A-8352-331BE2979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2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51351-1338-764D-BE37-2691C61F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F0D37A-28F3-C147-9B3E-4EB0DAE7B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2B8E8-ECE3-9643-9FF9-B7629B2C6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1E846-87B4-4843-A736-4B165C24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0EE0-61D9-7D43-85CF-50BC1E0664A6}" type="datetimeFigureOut">
              <a:rPr lang="en-US" smtClean="0"/>
              <a:t>4/30/21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81762-3D17-9F41-825E-23DCF1F37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2ED41-677A-294A-8373-4B35D6543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EF3D-C048-7F4A-8352-331BE2979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7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E9A2FE-BC10-7740-8066-439E31C70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CB769-2B2C-4046-8484-68617243F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356DC-B366-5243-A19B-4E7706577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10EE0-61D9-7D43-85CF-50BC1E0664A6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93117-9167-0141-B6D7-8E32BA60D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67E9F-0855-EC43-802E-5754633F9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CEF3D-C048-7F4A-8352-331BE2979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9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28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84BA47CA-F581-2E4D-9DCC-894E7F250C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" r="10424" b="-2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65F90B2-FF2D-4440-92A3-89203748B9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19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2AD872BD-DBE8-7A42-AB2C-89C782FB9D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492"/>
          <a:stretch/>
        </p:blipFill>
        <p:spPr>
          <a:xfrm>
            <a:off x="520694" y="4259570"/>
            <a:ext cx="11150600" cy="22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97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B5284D0A-69B7-BD4F-9AEC-6D914D1FB1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5" r="7704" b="2"/>
          <a:stretch/>
        </p:blipFill>
        <p:spPr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</p:spPr>
      </p:pic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75CFBB91-F7D2-A640-BC8C-12A5EE8082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18" r="-2" b="-2"/>
          <a:stretch/>
        </p:blipFill>
        <p:spPr>
          <a:xfrm>
            <a:off x="2785874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BD7D44-DDBB-ED46-886A-5A617DC52EDF}"/>
              </a:ext>
            </a:extLst>
          </p:cNvPr>
          <p:cNvSpPr txBox="1"/>
          <p:nvPr/>
        </p:nvSpPr>
        <p:spPr>
          <a:xfrm>
            <a:off x="6211392" y="1133741"/>
            <a:ext cx="5852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Therefore what God has joined together, let not man separate.</a:t>
            </a:r>
          </a:p>
          <a:p>
            <a:pPr algn="r"/>
            <a:r>
              <a:rPr lang="en-US" sz="4800" dirty="0"/>
              <a:t>Matthew 19:6</a:t>
            </a:r>
          </a:p>
        </p:txBody>
      </p:sp>
    </p:spTree>
    <p:extLst>
      <p:ext uri="{BB962C8B-B14F-4D97-AF65-F5344CB8AC3E}">
        <p14:creationId xmlns:p14="http://schemas.microsoft.com/office/powerpoint/2010/main" val="2245617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768FD5-DD7A-43C7-8DEA-1F5DB3CB5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005EE4C-07B3-7440-8E39-58DFF8C5EA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991" b="-1"/>
          <a:stretch/>
        </p:blipFill>
        <p:spPr>
          <a:xfrm>
            <a:off x="2" y="10"/>
            <a:ext cx="12191999" cy="3154014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BCD32C-8193-134B-AFA6-197DAA064472}"/>
              </a:ext>
            </a:extLst>
          </p:cNvPr>
          <p:cNvSpPr txBox="1"/>
          <p:nvPr/>
        </p:nvSpPr>
        <p:spPr>
          <a:xfrm>
            <a:off x="2" y="3529787"/>
            <a:ext cx="121919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charset="2"/>
              <a:buChar char="§"/>
            </a:pPr>
            <a:r>
              <a:rPr lang="en-US" sz="4000" b="1" u="sng" dirty="0"/>
              <a:t>Agree</a:t>
            </a:r>
            <a:r>
              <a:rPr lang="en-US" sz="4000" dirty="0"/>
              <a:t> that your marriage is a covenant (Gen 2:22; Mal 2:14)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§"/>
            </a:pPr>
            <a:r>
              <a:rPr lang="en-US" sz="4000" b="1" u="sng" dirty="0"/>
              <a:t>Agree</a:t>
            </a:r>
            <a:r>
              <a:rPr lang="en-US" sz="4000" dirty="0"/>
              <a:t> to make your marriage succeed (1 Cor 7:10-11)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§"/>
            </a:pPr>
            <a:r>
              <a:rPr lang="en-US" sz="4000" b="1" u="sng" dirty="0"/>
              <a:t>Agree</a:t>
            </a:r>
            <a:r>
              <a:rPr lang="en-US" sz="4000" dirty="0"/>
              <a:t> to fulfill your individual roles (Eph 5:22-33)</a:t>
            </a:r>
          </a:p>
        </p:txBody>
      </p:sp>
    </p:spTree>
    <p:extLst>
      <p:ext uri="{BB962C8B-B14F-4D97-AF65-F5344CB8AC3E}">
        <p14:creationId xmlns:p14="http://schemas.microsoft.com/office/powerpoint/2010/main" val="399715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E507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erson and person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25A4F6E6-2345-8946-8E81-A2C0CEAF5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 l="338" r="3337"/>
          <a:stretch/>
        </p:blipFill>
        <p:spPr>
          <a:xfrm>
            <a:off x="321731" y="321733"/>
            <a:ext cx="7058307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A79EA93-F473-A643-8D44-118A83C52F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847"/>
          <a:stretch/>
        </p:blipFill>
        <p:spPr>
          <a:xfrm>
            <a:off x="578653" y="4429125"/>
            <a:ext cx="6731000" cy="21071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E4E13B-0F9B-654B-8849-2833795CC827}"/>
              </a:ext>
            </a:extLst>
          </p:cNvPr>
          <p:cNvSpPr txBox="1"/>
          <p:nvPr/>
        </p:nvSpPr>
        <p:spPr>
          <a:xfrm>
            <a:off x="7534655" y="1026259"/>
            <a:ext cx="43297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charset="2"/>
              <a:buChar char="§"/>
            </a:pPr>
            <a:r>
              <a:rPr lang="en-US" sz="3200" b="1" dirty="0">
                <a:solidFill>
                  <a:schemeClr val="bg1"/>
                </a:solidFill>
              </a:rPr>
              <a:t>One Man + One Woman = Lifetime (Gen 2:18-24)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§"/>
            </a:pPr>
            <a:r>
              <a:rPr lang="en-US" sz="3200" b="1" dirty="0">
                <a:solidFill>
                  <a:schemeClr val="bg1"/>
                </a:solidFill>
              </a:rPr>
              <a:t>Marriage forms a Companionship (Mal 2:14)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§"/>
            </a:pPr>
            <a:r>
              <a:rPr lang="en-US" sz="3200" b="1" dirty="0">
                <a:solidFill>
                  <a:schemeClr val="bg1"/>
                </a:solidFill>
              </a:rPr>
              <a:t>Leave &amp; be Joined (cleave) to spouse (Matt 19:5)</a:t>
            </a:r>
          </a:p>
        </p:txBody>
      </p:sp>
    </p:spTree>
    <p:extLst>
      <p:ext uri="{BB962C8B-B14F-4D97-AF65-F5344CB8AC3E}">
        <p14:creationId xmlns:p14="http://schemas.microsoft.com/office/powerpoint/2010/main" val="412157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bldLvl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and person&#10;&#10;Description automatically generated with low confidence">
            <a:extLst>
              <a:ext uri="{FF2B5EF4-FFF2-40B4-BE49-F238E27FC236}">
                <a16:creationId xmlns:a16="http://schemas.microsoft.com/office/drawing/2014/main" id="{4A46DDEF-2363-2D44-9A66-6835BF272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B0099F5-E247-F24E-972F-84A97CE94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12" r="6813" b="10120"/>
          <a:stretch/>
        </p:blipFill>
        <p:spPr>
          <a:xfrm>
            <a:off x="91440" y="266700"/>
            <a:ext cx="4236720" cy="28422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126AC2-1B2C-B342-A702-B7A7A33CB138}"/>
              </a:ext>
            </a:extLst>
          </p:cNvPr>
          <p:cNvSpPr txBox="1"/>
          <p:nvPr/>
        </p:nvSpPr>
        <p:spPr>
          <a:xfrm>
            <a:off x="5730240" y="3642360"/>
            <a:ext cx="5760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Always speak the truth to each other (v25)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Don’t let the sun set on your anger (v26)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Put away all corrupt words (v29)</a:t>
            </a:r>
          </a:p>
        </p:txBody>
      </p:sp>
    </p:spTree>
    <p:extLst>
      <p:ext uri="{BB962C8B-B14F-4D97-AF65-F5344CB8AC3E}">
        <p14:creationId xmlns:p14="http://schemas.microsoft.com/office/powerpoint/2010/main" val="3990775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17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110</Words>
  <Application>Microsoft Macintosh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JR Bronger</cp:lastModifiedBy>
  <cp:revision>5</cp:revision>
  <dcterms:created xsi:type="dcterms:W3CDTF">2021-04-30T21:04:06Z</dcterms:created>
  <dcterms:modified xsi:type="dcterms:W3CDTF">2021-04-30T23:21:07Z</dcterms:modified>
</cp:coreProperties>
</file>