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60" r:id="rId3"/>
    <p:sldId id="26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592"/>
    <p:restoredTop sz="94637"/>
  </p:normalViewPr>
  <p:slideViewPr>
    <p:cSldViewPr showGuides="1">
      <p:cViewPr>
        <p:scale>
          <a:sx n="82" d="100"/>
          <a:sy n="82" d="100"/>
        </p:scale>
        <p:origin x="344" y="640"/>
      </p:cViewPr>
      <p:guideLst>
        <p:guide orient="horz" pos="2160"/>
        <p:guide pos="384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959B46-4F7A-FD43-B7A7-6D06B7B788AC}" type="datetimeFigureOut">
              <a:rPr lang="en-US" smtClean="0"/>
              <a:t>3/17/18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9183EF-E781-2946-813D-CE4A03E0F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977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1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83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66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5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333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917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500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84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66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36307-12F8-41AB-BBB1-FD47A617F9E0}" type="datetimeFigureOut">
              <a:rPr lang="en-US" smtClean="0"/>
              <a:t>3/17/18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AF77F-4BF2-445F-9C2C-328B54EAE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826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36307-12F8-41AB-BBB1-FD47A617F9E0}" type="datetimeFigureOut">
              <a:rPr lang="en-US" smtClean="0"/>
              <a:t>3/17/18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AF77F-4BF2-445F-9C2C-328B54EAE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26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58084" y="274640"/>
            <a:ext cx="3647016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684" y="274640"/>
            <a:ext cx="107442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36307-12F8-41AB-BBB1-FD47A617F9E0}" type="datetimeFigureOut">
              <a:rPr lang="en-US" smtClean="0"/>
              <a:t>3/17/18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AF77F-4BF2-445F-9C2C-328B54EAE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857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36307-12F8-41AB-BBB1-FD47A617F9E0}" type="datetimeFigureOut">
              <a:rPr lang="en-US" smtClean="0"/>
              <a:t>3/17/18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AF77F-4BF2-445F-9C2C-328B54EAE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593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401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5">
                <a:solidFill>
                  <a:schemeClr val="tx1">
                    <a:tint val="75000"/>
                  </a:schemeClr>
                </a:solidFill>
              </a:defRPr>
            </a:lvl1pPr>
            <a:lvl2pPr marL="458343" indent="0">
              <a:buNone/>
              <a:defRPr sz="1805">
                <a:solidFill>
                  <a:schemeClr val="tx1">
                    <a:tint val="75000"/>
                  </a:schemeClr>
                </a:solidFill>
              </a:defRPr>
            </a:lvl2pPr>
            <a:lvl3pPr marL="916686" indent="0">
              <a:buNone/>
              <a:defRPr sz="1604">
                <a:solidFill>
                  <a:schemeClr val="tx1">
                    <a:tint val="75000"/>
                  </a:schemeClr>
                </a:solidFill>
              </a:defRPr>
            </a:lvl3pPr>
            <a:lvl4pPr marL="1375029" indent="0">
              <a:buNone/>
              <a:defRPr sz="1404">
                <a:solidFill>
                  <a:schemeClr val="tx1">
                    <a:tint val="75000"/>
                  </a:schemeClr>
                </a:solidFill>
              </a:defRPr>
            </a:lvl4pPr>
            <a:lvl5pPr marL="1833372" indent="0">
              <a:buNone/>
              <a:defRPr sz="1404">
                <a:solidFill>
                  <a:schemeClr val="tx1">
                    <a:tint val="75000"/>
                  </a:schemeClr>
                </a:solidFill>
              </a:defRPr>
            </a:lvl5pPr>
            <a:lvl6pPr marL="2291715" indent="0">
              <a:buNone/>
              <a:defRPr sz="1404">
                <a:solidFill>
                  <a:schemeClr val="tx1">
                    <a:tint val="75000"/>
                  </a:schemeClr>
                </a:solidFill>
              </a:defRPr>
            </a:lvl6pPr>
            <a:lvl7pPr marL="2750058" indent="0">
              <a:buNone/>
              <a:defRPr sz="1404">
                <a:solidFill>
                  <a:schemeClr val="tx1">
                    <a:tint val="75000"/>
                  </a:schemeClr>
                </a:solidFill>
              </a:defRPr>
            </a:lvl7pPr>
            <a:lvl8pPr marL="3208401" indent="0">
              <a:buNone/>
              <a:defRPr sz="1404">
                <a:solidFill>
                  <a:schemeClr val="tx1">
                    <a:tint val="75000"/>
                  </a:schemeClr>
                </a:solidFill>
              </a:defRPr>
            </a:lvl8pPr>
            <a:lvl9pPr marL="3666744" indent="0">
              <a:buNone/>
              <a:defRPr sz="140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36307-12F8-41AB-BBB1-FD47A617F9E0}" type="datetimeFigureOut">
              <a:rPr lang="en-US" smtClean="0"/>
              <a:t>3/17/18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AF77F-4BF2-445F-9C2C-328B54EAE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330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0684" y="1600202"/>
            <a:ext cx="7194550" cy="4525963"/>
          </a:xfrm>
        </p:spPr>
        <p:txBody>
          <a:bodyPr/>
          <a:lstStyle>
            <a:lvl1pPr>
              <a:defRPr sz="2807"/>
            </a:lvl1pPr>
            <a:lvl2pPr>
              <a:defRPr sz="2406"/>
            </a:lvl2pPr>
            <a:lvl3pPr>
              <a:defRPr sz="2005"/>
            </a:lvl3pPr>
            <a:lvl4pPr>
              <a:defRPr sz="1805"/>
            </a:lvl4pPr>
            <a:lvl5pPr>
              <a:defRPr sz="1805"/>
            </a:lvl5pPr>
            <a:lvl6pPr>
              <a:defRPr sz="1805"/>
            </a:lvl6pPr>
            <a:lvl7pPr>
              <a:defRPr sz="1805"/>
            </a:lvl7pPr>
            <a:lvl8pPr>
              <a:defRPr sz="1805"/>
            </a:lvl8pPr>
            <a:lvl9pPr>
              <a:defRPr sz="180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08433" y="1600202"/>
            <a:ext cx="7196667" cy="4525963"/>
          </a:xfrm>
        </p:spPr>
        <p:txBody>
          <a:bodyPr/>
          <a:lstStyle>
            <a:lvl1pPr>
              <a:defRPr sz="2807"/>
            </a:lvl1pPr>
            <a:lvl2pPr>
              <a:defRPr sz="2406"/>
            </a:lvl2pPr>
            <a:lvl3pPr>
              <a:defRPr sz="2005"/>
            </a:lvl3pPr>
            <a:lvl4pPr>
              <a:defRPr sz="1805"/>
            </a:lvl4pPr>
            <a:lvl5pPr>
              <a:defRPr sz="1805"/>
            </a:lvl5pPr>
            <a:lvl6pPr>
              <a:defRPr sz="1805"/>
            </a:lvl6pPr>
            <a:lvl7pPr>
              <a:defRPr sz="1805"/>
            </a:lvl7pPr>
            <a:lvl8pPr>
              <a:defRPr sz="1805"/>
            </a:lvl8pPr>
            <a:lvl9pPr>
              <a:defRPr sz="180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36307-12F8-41AB-BBB1-FD47A617F9E0}" type="datetimeFigureOut">
              <a:rPr lang="en-US" smtClean="0"/>
              <a:t>3/17/18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AF77F-4BF2-445F-9C2C-328B54EAE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731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8" cy="639762"/>
          </a:xfrm>
        </p:spPr>
        <p:txBody>
          <a:bodyPr anchor="b"/>
          <a:lstStyle>
            <a:lvl1pPr marL="0" indent="0">
              <a:buNone/>
              <a:defRPr sz="2406" b="1"/>
            </a:lvl1pPr>
            <a:lvl2pPr marL="458343" indent="0">
              <a:buNone/>
              <a:defRPr sz="2005" b="1"/>
            </a:lvl2pPr>
            <a:lvl3pPr marL="916686" indent="0">
              <a:buNone/>
              <a:defRPr sz="1805" b="1"/>
            </a:lvl3pPr>
            <a:lvl4pPr marL="1375029" indent="0">
              <a:buNone/>
              <a:defRPr sz="1604" b="1"/>
            </a:lvl4pPr>
            <a:lvl5pPr marL="1833372" indent="0">
              <a:buNone/>
              <a:defRPr sz="1604" b="1"/>
            </a:lvl5pPr>
            <a:lvl6pPr marL="2291715" indent="0">
              <a:buNone/>
              <a:defRPr sz="1604" b="1"/>
            </a:lvl6pPr>
            <a:lvl7pPr marL="2750058" indent="0">
              <a:buNone/>
              <a:defRPr sz="1604" b="1"/>
            </a:lvl7pPr>
            <a:lvl8pPr marL="3208401" indent="0">
              <a:buNone/>
              <a:defRPr sz="1604" b="1"/>
            </a:lvl8pPr>
            <a:lvl9pPr marL="3666744" indent="0">
              <a:buNone/>
              <a:defRPr sz="160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8" cy="3951288"/>
          </a:xfrm>
        </p:spPr>
        <p:txBody>
          <a:bodyPr/>
          <a:lstStyle>
            <a:lvl1pPr>
              <a:defRPr sz="2406"/>
            </a:lvl1pPr>
            <a:lvl2pPr>
              <a:defRPr sz="2005"/>
            </a:lvl2pPr>
            <a:lvl3pPr>
              <a:defRPr sz="1805"/>
            </a:lvl3pPr>
            <a:lvl4pPr>
              <a:defRPr sz="1604"/>
            </a:lvl4pPr>
            <a:lvl5pPr>
              <a:defRPr sz="1604"/>
            </a:lvl5pPr>
            <a:lvl6pPr>
              <a:defRPr sz="1604"/>
            </a:lvl6pPr>
            <a:lvl7pPr>
              <a:defRPr sz="1604"/>
            </a:lvl7pPr>
            <a:lvl8pPr>
              <a:defRPr sz="1604"/>
            </a:lvl8pPr>
            <a:lvl9pPr>
              <a:defRPr sz="1604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6" b="1"/>
            </a:lvl1pPr>
            <a:lvl2pPr marL="458343" indent="0">
              <a:buNone/>
              <a:defRPr sz="2005" b="1"/>
            </a:lvl2pPr>
            <a:lvl3pPr marL="916686" indent="0">
              <a:buNone/>
              <a:defRPr sz="1805" b="1"/>
            </a:lvl3pPr>
            <a:lvl4pPr marL="1375029" indent="0">
              <a:buNone/>
              <a:defRPr sz="1604" b="1"/>
            </a:lvl4pPr>
            <a:lvl5pPr marL="1833372" indent="0">
              <a:buNone/>
              <a:defRPr sz="1604" b="1"/>
            </a:lvl5pPr>
            <a:lvl6pPr marL="2291715" indent="0">
              <a:buNone/>
              <a:defRPr sz="1604" b="1"/>
            </a:lvl6pPr>
            <a:lvl7pPr marL="2750058" indent="0">
              <a:buNone/>
              <a:defRPr sz="1604" b="1"/>
            </a:lvl7pPr>
            <a:lvl8pPr marL="3208401" indent="0">
              <a:buNone/>
              <a:defRPr sz="1604" b="1"/>
            </a:lvl8pPr>
            <a:lvl9pPr marL="3666744" indent="0">
              <a:buNone/>
              <a:defRPr sz="160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6"/>
            </a:lvl1pPr>
            <a:lvl2pPr>
              <a:defRPr sz="2005"/>
            </a:lvl2pPr>
            <a:lvl3pPr>
              <a:defRPr sz="1805"/>
            </a:lvl3pPr>
            <a:lvl4pPr>
              <a:defRPr sz="1604"/>
            </a:lvl4pPr>
            <a:lvl5pPr>
              <a:defRPr sz="1604"/>
            </a:lvl5pPr>
            <a:lvl6pPr>
              <a:defRPr sz="1604"/>
            </a:lvl6pPr>
            <a:lvl7pPr>
              <a:defRPr sz="1604"/>
            </a:lvl7pPr>
            <a:lvl8pPr>
              <a:defRPr sz="1604"/>
            </a:lvl8pPr>
            <a:lvl9pPr>
              <a:defRPr sz="1604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36307-12F8-41AB-BBB1-FD47A617F9E0}" type="datetimeFigureOut">
              <a:rPr lang="en-US" smtClean="0"/>
              <a:t>3/17/18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AF77F-4BF2-445F-9C2C-328B54EAE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39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36307-12F8-41AB-BBB1-FD47A617F9E0}" type="datetimeFigureOut">
              <a:rPr lang="en-US" smtClean="0"/>
              <a:t>3/17/18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AF77F-4BF2-445F-9C2C-328B54EAE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889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36307-12F8-41AB-BBB1-FD47A617F9E0}" type="datetimeFigureOut">
              <a:rPr lang="en-US" smtClean="0"/>
              <a:t>3/17/18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AF77F-4BF2-445F-9C2C-328B54EAE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722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5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4" y="273052"/>
            <a:ext cx="6815666" cy="5853113"/>
          </a:xfrm>
        </p:spPr>
        <p:txBody>
          <a:bodyPr/>
          <a:lstStyle>
            <a:lvl1pPr>
              <a:defRPr sz="3208"/>
            </a:lvl1pPr>
            <a:lvl2pPr>
              <a:defRPr sz="2807"/>
            </a:lvl2pPr>
            <a:lvl3pPr>
              <a:defRPr sz="2406"/>
            </a:lvl3pPr>
            <a:lvl4pPr>
              <a:defRPr sz="2005"/>
            </a:lvl4pPr>
            <a:lvl5pPr>
              <a:defRPr sz="2005"/>
            </a:lvl5pPr>
            <a:lvl6pPr>
              <a:defRPr sz="2005"/>
            </a:lvl6pPr>
            <a:lvl7pPr>
              <a:defRPr sz="2005"/>
            </a:lvl7pPr>
            <a:lvl8pPr>
              <a:defRPr sz="2005"/>
            </a:lvl8pPr>
            <a:lvl9pPr>
              <a:defRPr sz="200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404"/>
            </a:lvl1pPr>
            <a:lvl2pPr marL="458343" indent="0">
              <a:buNone/>
              <a:defRPr sz="1203"/>
            </a:lvl2pPr>
            <a:lvl3pPr marL="916686" indent="0">
              <a:buNone/>
              <a:defRPr sz="1003"/>
            </a:lvl3pPr>
            <a:lvl4pPr marL="1375029" indent="0">
              <a:buNone/>
              <a:defRPr sz="902"/>
            </a:lvl4pPr>
            <a:lvl5pPr marL="1833372" indent="0">
              <a:buNone/>
              <a:defRPr sz="902"/>
            </a:lvl5pPr>
            <a:lvl6pPr marL="2291715" indent="0">
              <a:buNone/>
              <a:defRPr sz="902"/>
            </a:lvl6pPr>
            <a:lvl7pPr marL="2750058" indent="0">
              <a:buNone/>
              <a:defRPr sz="902"/>
            </a:lvl7pPr>
            <a:lvl8pPr marL="3208401" indent="0">
              <a:buNone/>
              <a:defRPr sz="902"/>
            </a:lvl8pPr>
            <a:lvl9pPr marL="3666744" indent="0">
              <a:buNone/>
              <a:defRPr sz="90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36307-12F8-41AB-BBB1-FD47A617F9E0}" type="datetimeFigureOut">
              <a:rPr lang="en-US" smtClean="0"/>
              <a:t>3/17/18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AF77F-4BF2-445F-9C2C-328B54EAE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456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8" y="4800600"/>
            <a:ext cx="7315200" cy="566738"/>
          </a:xfrm>
        </p:spPr>
        <p:txBody>
          <a:bodyPr anchor="b"/>
          <a:lstStyle>
            <a:lvl1pPr algn="l">
              <a:defRPr sz="2005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8" y="612775"/>
            <a:ext cx="7315200" cy="4114800"/>
          </a:xfrm>
        </p:spPr>
        <p:txBody>
          <a:bodyPr/>
          <a:lstStyle>
            <a:lvl1pPr marL="0" indent="0">
              <a:buNone/>
              <a:defRPr sz="3208"/>
            </a:lvl1pPr>
            <a:lvl2pPr marL="458343" indent="0">
              <a:buNone/>
              <a:defRPr sz="2807"/>
            </a:lvl2pPr>
            <a:lvl3pPr marL="916686" indent="0">
              <a:buNone/>
              <a:defRPr sz="2406"/>
            </a:lvl3pPr>
            <a:lvl4pPr marL="1375029" indent="0">
              <a:buNone/>
              <a:defRPr sz="2005"/>
            </a:lvl4pPr>
            <a:lvl5pPr marL="1833372" indent="0">
              <a:buNone/>
              <a:defRPr sz="2005"/>
            </a:lvl5pPr>
            <a:lvl6pPr marL="2291715" indent="0">
              <a:buNone/>
              <a:defRPr sz="2005"/>
            </a:lvl6pPr>
            <a:lvl7pPr marL="2750058" indent="0">
              <a:buNone/>
              <a:defRPr sz="2005"/>
            </a:lvl7pPr>
            <a:lvl8pPr marL="3208401" indent="0">
              <a:buNone/>
              <a:defRPr sz="2005"/>
            </a:lvl8pPr>
            <a:lvl9pPr marL="3666744" indent="0">
              <a:buNone/>
              <a:defRPr sz="2005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8" y="5367338"/>
            <a:ext cx="7315200" cy="804862"/>
          </a:xfrm>
        </p:spPr>
        <p:txBody>
          <a:bodyPr/>
          <a:lstStyle>
            <a:lvl1pPr marL="0" indent="0">
              <a:buNone/>
              <a:defRPr sz="1404"/>
            </a:lvl1pPr>
            <a:lvl2pPr marL="458343" indent="0">
              <a:buNone/>
              <a:defRPr sz="1203"/>
            </a:lvl2pPr>
            <a:lvl3pPr marL="916686" indent="0">
              <a:buNone/>
              <a:defRPr sz="1003"/>
            </a:lvl3pPr>
            <a:lvl4pPr marL="1375029" indent="0">
              <a:buNone/>
              <a:defRPr sz="902"/>
            </a:lvl4pPr>
            <a:lvl5pPr marL="1833372" indent="0">
              <a:buNone/>
              <a:defRPr sz="902"/>
            </a:lvl5pPr>
            <a:lvl6pPr marL="2291715" indent="0">
              <a:buNone/>
              <a:defRPr sz="902"/>
            </a:lvl6pPr>
            <a:lvl7pPr marL="2750058" indent="0">
              <a:buNone/>
              <a:defRPr sz="902"/>
            </a:lvl7pPr>
            <a:lvl8pPr marL="3208401" indent="0">
              <a:buNone/>
              <a:defRPr sz="902"/>
            </a:lvl8pPr>
            <a:lvl9pPr marL="3666744" indent="0">
              <a:buNone/>
              <a:defRPr sz="90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36307-12F8-41AB-BBB1-FD47A617F9E0}" type="datetimeFigureOut">
              <a:rPr lang="en-US" smtClean="0"/>
              <a:t>3/17/18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AF77F-4BF2-445F-9C2C-328B54EAE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067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36307-12F8-41AB-BBB1-FD47A617F9E0}" type="datetimeFigureOut">
              <a:rPr lang="en-US" smtClean="0"/>
              <a:t>3/17/18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1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AF77F-4BF2-445F-9C2C-328B54EAE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368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  <p:txStyles>
    <p:titleStyle>
      <a:lvl1pPr algn="ctr" defTabSz="916686" rtl="0" eaLnBrk="1" latinLnBrk="0" hangingPunct="1">
        <a:spcBef>
          <a:spcPct val="0"/>
        </a:spcBef>
        <a:buNone/>
        <a:defRPr sz="441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3757" indent="-343757" algn="l" defTabSz="916686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8" kern="1200">
          <a:solidFill>
            <a:schemeClr val="tx1"/>
          </a:solidFill>
          <a:latin typeface="+mn-lt"/>
          <a:ea typeface="+mn-ea"/>
          <a:cs typeface="+mn-cs"/>
        </a:defRPr>
      </a:lvl1pPr>
      <a:lvl2pPr marL="744807" indent="-286464" algn="l" defTabSz="916686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7" kern="1200">
          <a:solidFill>
            <a:schemeClr val="tx1"/>
          </a:solidFill>
          <a:latin typeface="+mn-lt"/>
          <a:ea typeface="+mn-ea"/>
          <a:cs typeface="+mn-cs"/>
        </a:defRPr>
      </a:lvl2pPr>
      <a:lvl3pPr marL="1145858" indent="-229172" algn="l" defTabSz="916686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6" kern="1200">
          <a:solidFill>
            <a:schemeClr val="tx1"/>
          </a:solidFill>
          <a:latin typeface="+mn-lt"/>
          <a:ea typeface="+mn-ea"/>
          <a:cs typeface="+mn-cs"/>
        </a:defRPr>
      </a:lvl3pPr>
      <a:lvl4pPr marL="1604201" indent="-229172" algn="l" defTabSz="916686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5" kern="1200">
          <a:solidFill>
            <a:schemeClr val="tx1"/>
          </a:solidFill>
          <a:latin typeface="+mn-lt"/>
          <a:ea typeface="+mn-ea"/>
          <a:cs typeface="+mn-cs"/>
        </a:defRPr>
      </a:lvl4pPr>
      <a:lvl5pPr marL="2062544" indent="-229172" algn="l" defTabSz="916686" rtl="0" eaLnBrk="1" latinLnBrk="0" hangingPunct="1">
        <a:spcBef>
          <a:spcPct val="20000"/>
        </a:spcBef>
        <a:buFont typeface="Arial" panose="020B0604020202020204" pitchFamily="34" charset="0"/>
        <a:buChar char="»"/>
        <a:defRPr sz="2005" kern="1200">
          <a:solidFill>
            <a:schemeClr val="tx1"/>
          </a:solidFill>
          <a:latin typeface="+mn-lt"/>
          <a:ea typeface="+mn-ea"/>
          <a:cs typeface="+mn-cs"/>
        </a:defRPr>
      </a:lvl5pPr>
      <a:lvl6pPr marL="2520887" indent="-229172" algn="l" defTabSz="916686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5" kern="1200">
          <a:solidFill>
            <a:schemeClr val="tx1"/>
          </a:solidFill>
          <a:latin typeface="+mn-lt"/>
          <a:ea typeface="+mn-ea"/>
          <a:cs typeface="+mn-cs"/>
        </a:defRPr>
      </a:lvl6pPr>
      <a:lvl7pPr marL="2979230" indent="-229172" algn="l" defTabSz="916686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5" kern="1200">
          <a:solidFill>
            <a:schemeClr val="tx1"/>
          </a:solidFill>
          <a:latin typeface="+mn-lt"/>
          <a:ea typeface="+mn-ea"/>
          <a:cs typeface="+mn-cs"/>
        </a:defRPr>
      </a:lvl7pPr>
      <a:lvl8pPr marL="3437573" indent="-229172" algn="l" defTabSz="916686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5" kern="1200">
          <a:solidFill>
            <a:schemeClr val="tx1"/>
          </a:solidFill>
          <a:latin typeface="+mn-lt"/>
          <a:ea typeface="+mn-ea"/>
          <a:cs typeface="+mn-cs"/>
        </a:defRPr>
      </a:lvl8pPr>
      <a:lvl9pPr marL="3895916" indent="-229172" algn="l" defTabSz="916686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6686" rtl="0" eaLnBrk="1" latinLnBrk="0" hangingPunct="1">
        <a:defRPr sz="1805" kern="1200">
          <a:solidFill>
            <a:schemeClr val="tx1"/>
          </a:solidFill>
          <a:latin typeface="+mn-lt"/>
          <a:ea typeface="+mn-ea"/>
          <a:cs typeface="+mn-cs"/>
        </a:defRPr>
      </a:lvl1pPr>
      <a:lvl2pPr marL="458343" algn="l" defTabSz="916686" rtl="0" eaLnBrk="1" latinLnBrk="0" hangingPunct="1">
        <a:defRPr sz="1805" kern="1200">
          <a:solidFill>
            <a:schemeClr val="tx1"/>
          </a:solidFill>
          <a:latin typeface="+mn-lt"/>
          <a:ea typeface="+mn-ea"/>
          <a:cs typeface="+mn-cs"/>
        </a:defRPr>
      </a:lvl2pPr>
      <a:lvl3pPr marL="916686" algn="l" defTabSz="916686" rtl="0" eaLnBrk="1" latinLnBrk="0" hangingPunct="1">
        <a:defRPr sz="1805" kern="1200">
          <a:solidFill>
            <a:schemeClr val="tx1"/>
          </a:solidFill>
          <a:latin typeface="+mn-lt"/>
          <a:ea typeface="+mn-ea"/>
          <a:cs typeface="+mn-cs"/>
        </a:defRPr>
      </a:lvl3pPr>
      <a:lvl4pPr marL="1375029" algn="l" defTabSz="916686" rtl="0" eaLnBrk="1" latinLnBrk="0" hangingPunct="1">
        <a:defRPr sz="1805" kern="1200">
          <a:solidFill>
            <a:schemeClr val="tx1"/>
          </a:solidFill>
          <a:latin typeface="+mn-lt"/>
          <a:ea typeface="+mn-ea"/>
          <a:cs typeface="+mn-cs"/>
        </a:defRPr>
      </a:lvl4pPr>
      <a:lvl5pPr marL="1833372" algn="l" defTabSz="916686" rtl="0" eaLnBrk="1" latinLnBrk="0" hangingPunct="1">
        <a:defRPr sz="1805" kern="1200">
          <a:solidFill>
            <a:schemeClr val="tx1"/>
          </a:solidFill>
          <a:latin typeface="+mn-lt"/>
          <a:ea typeface="+mn-ea"/>
          <a:cs typeface="+mn-cs"/>
        </a:defRPr>
      </a:lvl5pPr>
      <a:lvl6pPr marL="2291715" algn="l" defTabSz="916686" rtl="0" eaLnBrk="1" latinLnBrk="0" hangingPunct="1">
        <a:defRPr sz="1805" kern="1200">
          <a:solidFill>
            <a:schemeClr val="tx1"/>
          </a:solidFill>
          <a:latin typeface="+mn-lt"/>
          <a:ea typeface="+mn-ea"/>
          <a:cs typeface="+mn-cs"/>
        </a:defRPr>
      </a:lvl6pPr>
      <a:lvl7pPr marL="2750058" algn="l" defTabSz="916686" rtl="0" eaLnBrk="1" latinLnBrk="0" hangingPunct="1">
        <a:defRPr sz="1805" kern="1200">
          <a:solidFill>
            <a:schemeClr val="tx1"/>
          </a:solidFill>
          <a:latin typeface="+mn-lt"/>
          <a:ea typeface="+mn-ea"/>
          <a:cs typeface="+mn-cs"/>
        </a:defRPr>
      </a:lvl7pPr>
      <a:lvl8pPr marL="3208401" algn="l" defTabSz="916686" rtl="0" eaLnBrk="1" latinLnBrk="0" hangingPunct="1">
        <a:defRPr sz="1805" kern="1200">
          <a:solidFill>
            <a:schemeClr val="tx1"/>
          </a:solidFill>
          <a:latin typeface="+mn-lt"/>
          <a:ea typeface="+mn-ea"/>
          <a:cs typeface="+mn-cs"/>
        </a:defRPr>
      </a:lvl8pPr>
      <a:lvl9pPr marL="3666744" algn="l" defTabSz="916686" rtl="0" eaLnBrk="1" latinLnBrk="0" hangingPunct="1">
        <a:defRPr sz="18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2923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tps://cdn.thinglink.me/api/image/711036806933512194/1240/10/scaletowidt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8224" y="679147"/>
            <a:ext cx="4412893" cy="6187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43215" y="1060942"/>
            <a:ext cx="5270840" cy="5646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6464" indent="-286464">
              <a:buFont typeface="Wingdings" panose="05000000000000000000" pitchFamily="2" charset="2"/>
              <a:buChar char="Ø"/>
            </a:pPr>
            <a:r>
              <a:rPr lang="en-US" sz="2406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406" b="1" u="sng" dirty="0">
                <a:ln>
                  <a:solidFill>
                    <a:srgbClr val="C00000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will harden Pharaoh’s heart</a:t>
            </a:r>
            <a:r>
              <a:rPr lang="en-US" sz="2406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and multiply My signs and My wonders in the land of Egypt (Exod 7:3).</a:t>
            </a:r>
          </a:p>
          <a:p>
            <a:pPr marL="286464" indent="-286464">
              <a:buFont typeface="Wingdings" panose="05000000000000000000" pitchFamily="2" charset="2"/>
              <a:buChar char="Ø"/>
            </a:pPr>
            <a:endParaRPr lang="en-US" sz="2406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6464" indent="-286464">
              <a:buFont typeface="Wingdings" panose="05000000000000000000" pitchFamily="2" charset="2"/>
              <a:buChar char="Ø"/>
            </a:pPr>
            <a:r>
              <a:rPr lang="en-US" sz="2406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Then the magicians of Egypt did so with their enchantments; and </a:t>
            </a:r>
            <a:r>
              <a:rPr lang="en-US" sz="2406" b="1" u="sng" dirty="0">
                <a:ln>
                  <a:solidFill>
                    <a:srgbClr val="C00000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Pharaoh’s heart grew hard</a:t>
            </a:r>
            <a:r>
              <a:rPr lang="en-US" sz="2406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and he did not heed them, as the Lord had said (Exod 7:22).</a:t>
            </a:r>
          </a:p>
          <a:p>
            <a:pPr marL="286464" indent="-286464">
              <a:buFont typeface="Wingdings" panose="05000000000000000000" pitchFamily="2" charset="2"/>
              <a:buChar char="Ø"/>
            </a:pPr>
            <a:endParaRPr lang="en-US" sz="2406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6464" indent="-286464">
              <a:buFont typeface="Wingdings" panose="05000000000000000000" pitchFamily="2" charset="2"/>
              <a:buChar char="Ø"/>
            </a:pPr>
            <a:r>
              <a:rPr lang="en-US" sz="2406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 when Pharaoh saw that there was relief, </a:t>
            </a:r>
            <a:r>
              <a:rPr lang="en-US" sz="2406" b="1" u="sng" dirty="0">
                <a:ln>
                  <a:solidFill>
                    <a:srgbClr val="C00000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hardened his heart</a:t>
            </a:r>
            <a:r>
              <a:rPr lang="en-US" sz="2406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did not heed them, as the Lord had said (Exod 8:15).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9" t="6897" r="5532" b="20689"/>
          <a:stretch/>
        </p:blipFill>
        <p:spPr>
          <a:xfrm>
            <a:off x="326869" y="1137330"/>
            <a:ext cx="6645842" cy="160416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4" r="5687" b="20774"/>
          <a:stretch/>
        </p:blipFill>
        <p:spPr>
          <a:xfrm>
            <a:off x="214048" y="2989523"/>
            <a:ext cx="6645842" cy="166170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1" r="5489" b="16297"/>
          <a:stretch/>
        </p:blipFill>
        <p:spPr>
          <a:xfrm>
            <a:off x="305555" y="4880390"/>
            <a:ext cx="6645842" cy="190972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95" y="-8504"/>
            <a:ext cx="11726357" cy="933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737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  <p:bldP spid="3" grpId="1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452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84</Words>
  <Application>Microsoft Macintosh PowerPoint</Application>
  <PresentationFormat>Widescreen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Wingdings</vt:lpstr>
      <vt:lpstr>Arial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JRBRONGER</dc:creator>
  <cp:lastModifiedBy>JR Bronger</cp:lastModifiedBy>
  <cp:revision>11</cp:revision>
  <dcterms:created xsi:type="dcterms:W3CDTF">2015-11-21T18:05:24Z</dcterms:created>
  <dcterms:modified xsi:type="dcterms:W3CDTF">2018-03-17T13:46:33Z</dcterms:modified>
</cp:coreProperties>
</file>