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83" r:id="rId6"/>
    <p:sldId id="261" r:id="rId7"/>
    <p:sldId id="262" r:id="rId8"/>
    <p:sldId id="284" r:id="rId9"/>
    <p:sldId id="263" r:id="rId10"/>
    <p:sldId id="285" r:id="rId11"/>
    <p:sldId id="264" r:id="rId12"/>
    <p:sldId id="286" r:id="rId13"/>
    <p:sldId id="282" r:id="rId14"/>
    <p:sldId id="287" r:id="rId15"/>
    <p:sldId id="265" r:id="rId16"/>
    <p:sldId id="288" r:id="rId17"/>
    <p:sldId id="266" r:id="rId18"/>
    <p:sldId id="289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42" autoAdjust="0"/>
  </p:normalViewPr>
  <p:slideViewPr>
    <p:cSldViewPr>
      <p:cViewPr varScale="1">
        <p:scale>
          <a:sx n="52" d="100"/>
          <a:sy n="52" d="100"/>
        </p:scale>
        <p:origin x="-18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7ADAA-2CE2-4A84-AD0B-9E476E772A0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C91A1-6A54-46DF-8151-FEF4A400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7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Preached</a:t>
            </a:r>
            <a:r>
              <a:rPr lang="en-US" baseline="0" dirty="0" smtClean="0"/>
              <a:t> at West Side on July 29, 2012 AM</a:t>
            </a:r>
          </a:p>
          <a:p>
            <a:r>
              <a:rPr lang="en-US" baseline="0" dirty="0" smtClean="0"/>
              <a:t>Print Slides: 1,2,16</a:t>
            </a:r>
          </a:p>
          <a:p>
            <a:r>
              <a:rPr lang="en-US" baseline="0" dirty="0" smtClean="0"/>
              <a:t>Based in part on article by Joe Price (The Spirit’s Sword, June 24, 2012)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C91A1-6A54-46DF-8151-FEF4A4004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17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Preached</a:t>
            </a:r>
            <a:r>
              <a:rPr lang="en-US" baseline="0" dirty="0" smtClean="0"/>
              <a:t> at West Side on July 29, 2012 AM</a:t>
            </a:r>
          </a:p>
          <a:p>
            <a:r>
              <a:rPr lang="en-US" baseline="0" dirty="0" smtClean="0"/>
              <a:t>Print Slides: 1,2,16</a:t>
            </a:r>
          </a:p>
          <a:p>
            <a:r>
              <a:rPr lang="en-US" baseline="0" dirty="0" smtClean="0"/>
              <a:t>Based in part on article by Joe Price (The </a:t>
            </a:r>
            <a:r>
              <a:rPr lang="en-US" baseline="0" smtClean="0"/>
              <a:t>Spirit’s Sword, June 24, 2012)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C91A1-6A54-46DF-8151-FEF4A40046F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1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9630-471B-437C-B0DF-22302352EF2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9A2-0236-46BB-99CA-86520995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9630-471B-437C-B0DF-22302352EF2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9A2-0236-46BB-99CA-86520995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9630-471B-437C-B0DF-22302352EF2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9A2-0236-46BB-99CA-86520995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9630-471B-437C-B0DF-22302352EF2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9A2-0236-46BB-99CA-86520995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9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9630-471B-437C-B0DF-22302352EF2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9A2-0236-46BB-99CA-86520995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9630-471B-437C-B0DF-22302352EF2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9A2-0236-46BB-99CA-86520995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9630-471B-437C-B0DF-22302352EF2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9A2-0236-46BB-99CA-86520995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9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9630-471B-437C-B0DF-22302352EF2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9A2-0236-46BB-99CA-86520995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3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9630-471B-437C-B0DF-22302352EF2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9A2-0236-46BB-99CA-86520995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0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9630-471B-437C-B0DF-22302352EF2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9A2-0236-46BB-99CA-86520995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0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9630-471B-437C-B0DF-22302352EF2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9A2-0236-46BB-99CA-86520995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3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79630-471B-437C-B0DF-22302352EF2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879A2-0236-46BB-99CA-86520995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200399"/>
          </a:xfrm>
        </p:spPr>
        <p:txBody>
          <a:bodyPr/>
          <a:lstStyle/>
          <a:p>
            <a:r>
              <a:rPr lang="en-US" dirty="0" smtClean="0"/>
              <a:t>“But seek first the kingdom of God and His righteousness…”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(Matthew 6:33)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5800"/>
            <a:ext cx="6934200" cy="10668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Putting Christ First!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891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166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Apply: “Seek first the kingdom of God”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912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Regularly attend and enthusiastically participate in worship (Psalm 122:1)</a:t>
            </a:r>
          </a:p>
          <a:p>
            <a:r>
              <a:rPr lang="en-US" sz="2800" dirty="0" smtClean="0"/>
              <a:t>Give purposefully &amp; liberally                                   (2 Corinthians 9:6-7; 1 Corinthians 16:1-2)</a:t>
            </a:r>
          </a:p>
          <a:p>
            <a:r>
              <a:rPr lang="en-US" sz="2800" dirty="0" smtClean="0"/>
              <a:t>Study God’s word regularly (2 Peter 3:18;             2 Timothy 2:15)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Zealously work for Christ (Romans 12:10-13)</a:t>
            </a:r>
          </a:p>
        </p:txBody>
      </p:sp>
    </p:spTree>
    <p:extLst>
      <p:ext uri="{BB962C8B-B14F-4D97-AF65-F5344CB8AC3E}">
        <p14:creationId xmlns:p14="http://schemas.microsoft.com/office/powerpoint/2010/main" val="13009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68166"/>
            <a:ext cx="8229600" cy="99863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Romans 12:10-13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334000"/>
          </a:xfrm>
        </p:spPr>
        <p:txBody>
          <a:bodyPr/>
          <a:lstStyle/>
          <a:p>
            <a:pPr marL="0" indent="236538">
              <a:buNone/>
            </a:pPr>
            <a:r>
              <a:rPr lang="en-US" i="1" dirty="0" smtClean="0"/>
              <a:t>Be</a:t>
            </a:r>
            <a:r>
              <a:rPr lang="en-US" dirty="0" smtClean="0"/>
              <a:t> kindly affectionate to one another          with brotherly love, in honor giving preference to one another; </a:t>
            </a:r>
            <a:r>
              <a:rPr lang="en-US" baseline="30000" dirty="0" smtClean="0"/>
              <a:t>11 </a:t>
            </a:r>
            <a:r>
              <a:rPr lang="en-US" dirty="0" smtClean="0">
                <a:solidFill>
                  <a:srgbClr val="FFFF00"/>
                </a:solidFill>
              </a:rPr>
              <a:t>not lagging           in diligence, fervent in spirit, serving the Lord</a:t>
            </a:r>
            <a:r>
              <a:rPr lang="en-US" dirty="0" smtClean="0"/>
              <a:t>; </a:t>
            </a:r>
            <a:r>
              <a:rPr lang="en-US" baseline="30000" dirty="0" smtClean="0"/>
              <a:t>12 </a:t>
            </a:r>
            <a:r>
              <a:rPr lang="en-US" dirty="0" smtClean="0"/>
              <a:t>rejoicing in hope, patient in tribulation, continuing steadfastly in prayer; </a:t>
            </a:r>
            <a:r>
              <a:rPr lang="en-US" baseline="30000" dirty="0" smtClean="0"/>
              <a:t>13 </a:t>
            </a:r>
            <a:r>
              <a:rPr lang="en-US" dirty="0" smtClean="0"/>
              <a:t>distributing to the needs of the saints, given to hospitality.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58096"/>
            <a:ext cx="1128104" cy="13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166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Apply: “Seek first the kingdom of God”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912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Regularly attend and enthusiastically participate in worship (Psalm 122:1)</a:t>
            </a:r>
          </a:p>
          <a:p>
            <a:r>
              <a:rPr lang="en-US" sz="2800" dirty="0" smtClean="0"/>
              <a:t>Give purposefully &amp; liberally                                   (2 Corinthians 9:6-7; 1 Corinthians 16:1-2)</a:t>
            </a:r>
          </a:p>
          <a:p>
            <a:r>
              <a:rPr lang="en-US" sz="2800" dirty="0" smtClean="0"/>
              <a:t>Study God’s word regularly (2 Peter 3:18;             2 Timothy 2:15)</a:t>
            </a:r>
          </a:p>
          <a:p>
            <a:r>
              <a:rPr lang="en-US" sz="2800" dirty="0" smtClean="0"/>
              <a:t>Zealously work for Christ (Romans 12:10-13)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Make time to pray (Ephesians 5:15-16;                         1 Thessalonians 5:17)</a:t>
            </a:r>
          </a:p>
        </p:txBody>
      </p:sp>
    </p:spTree>
    <p:extLst>
      <p:ext uri="{BB962C8B-B14F-4D97-AF65-F5344CB8AC3E}">
        <p14:creationId xmlns:p14="http://schemas.microsoft.com/office/powerpoint/2010/main" val="13009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215646"/>
            <a:ext cx="8229600" cy="99863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Ephesians 5:15-16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4280"/>
            <a:ext cx="8305800" cy="2037720"/>
          </a:xfrm>
        </p:spPr>
        <p:txBody>
          <a:bodyPr>
            <a:normAutofit/>
          </a:bodyPr>
          <a:lstStyle/>
          <a:p>
            <a:pPr marL="0" indent="236538">
              <a:buNone/>
            </a:pPr>
            <a:r>
              <a:rPr lang="en-US" dirty="0" smtClean="0"/>
              <a:t>See then that you walk circumspectly,         not as fools but as wise, </a:t>
            </a:r>
            <a:r>
              <a:rPr lang="en-US" baseline="30000" dirty="0" smtClean="0"/>
              <a:t>16 </a:t>
            </a:r>
            <a:r>
              <a:rPr lang="en-US" dirty="0" smtClean="0">
                <a:solidFill>
                  <a:srgbClr val="FFFF00"/>
                </a:solidFill>
              </a:rPr>
              <a:t>redeeming             the time</a:t>
            </a:r>
            <a:r>
              <a:rPr lang="en-US" dirty="0" smtClean="0"/>
              <a:t>, because the days are evil.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58096"/>
            <a:ext cx="1128104" cy="13146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63792" y="3252000"/>
            <a:ext cx="8229600" cy="998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Thessalonians 5:17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0501" y="4191000"/>
            <a:ext cx="8305800" cy="1511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36538">
              <a:buNone/>
            </a:pPr>
            <a:r>
              <a:rPr lang="en-US" dirty="0" smtClean="0"/>
              <a:t>Pray without ceasing.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166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Apply: “Seek first the kingdom of God”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912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Regularly attend and enthusiastically participate in worship (Psalm 122:1)</a:t>
            </a:r>
          </a:p>
          <a:p>
            <a:r>
              <a:rPr lang="en-US" sz="2800" dirty="0" smtClean="0"/>
              <a:t>Give purposefully &amp; liberally                                   (2 Corinthians 9:6-7; 1 Corinthians 16:1-2)</a:t>
            </a:r>
          </a:p>
          <a:p>
            <a:r>
              <a:rPr lang="en-US" sz="2800" dirty="0" smtClean="0"/>
              <a:t>Study God’s word regularly (2 Peter 3:18;             2 Timothy 2:15)</a:t>
            </a:r>
          </a:p>
          <a:p>
            <a:r>
              <a:rPr lang="en-US" sz="2800" dirty="0" smtClean="0"/>
              <a:t>Zealously work for Christ (Romans 12:10-13)</a:t>
            </a:r>
          </a:p>
          <a:p>
            <a:r>
              <a:rPr lang="en-US" sz="2800" dirty="0" smtClean="0"/>
              <a:t>Make time to pray (Ephesians 5:15-16;                         1 Thessalonians 5:17)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Tell someone the “good news” (Acts 8:4)</a:t>
            </a:r>
          </a:p>
        </p:txBody>
      </p:sp>
    </p:spTree>
    <p:extLst>
      <p:ext uri="{BB962C8B-B14F-4D97-AF65-F5344CB8AC3E}">
        <p14:creationId xmlns:p14="http://schemas.microsoft.com/office/powerpoint/2010/main" val="13009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68166"/>
            <a:ext cx="8229600" cy="99863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Acts 8:4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334000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Therefore those who were scattered         went everywhere preaching the word.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58096"/>
            <a:ext cx="1128104" cy="13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166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Apply: “Seek first the kingdom of God”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912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Regularly attend and enthusiastically participate in worship (Psalm 122:1)</a:t>
            </a:r>
          </a:p>
          <a:p>
            <a:r>
              <a:rPr lang="en-US" sz="2800" dirty="0" smtClean="0"/>
              <a:t>Give purposefully &amp; liberally                                   (2 Corinthians 9:6-7; 1 Corinthians 16:1-2)</a:t>
            </a:r>
          </a:p>
          <a:p>
            <a:r>
              <a:rPr lang="en-US" sz="2800" dirty="0" smtClean="0"/>
              <a:t>Study God’s word regularly (2 Peter 3:18;             2 Timothy 2:15)</a:t>
            </a:r>
          </a:p>
          <a:p>
            <a:r>
              <a:rPr lang="en-US" sz="2800" dirty="0" smtClean="0"/>
              <a:t>Zealously work for Christ (Romans 12:10-13)</a:t>
            </a:r>
          </a:p>
          <a:p>
            <a:r>
              <a:rPr lang="en-US" sz="2800" dirty="0" smtClean="0"/>
              <a:t>Make time to pray (Ephesians 5:15-16;                         1 Thessalonians 5:17)</a:t>
            </a:r>
          </a:p>
          <a:p>
            <a:r>
              <a:rPr lang="en-US" sz="2800" dirty="0" smtClean="0"/>
              <a:t>Tell someone the “good news” (Acts 8:4)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Live a morally pure &amp; holy life (1 Peter 1:15-16)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68166"/>
            <a:ext cx="8229600" cy="99863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Peter 1:15-16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334000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But as He who called you </a:t>
            </a:r>
            <a:r>
              <a:rPr lang="en-US" i="1" dirty="0" smtClean="0"/>
              <a:t>is</a:t>
            </a:r>
            <a:r>
              <a:rPr lang="en-US" dirty="0" smtClean="0"/>
              <a:t> holy,                 you also be holy in all </a:t>
            </a:r>
            <a:r>
              <a:rPr lang="en-US" i="1" dirty="0" smtClean="0"/>
              <a:t>your</a:t>
            </a:r>
            <a:r>
              <a:rPr lang="en-US" dirty="0" smtClean="0"/>
              <a:t> conduct, </a:t>
            </a:r>
            <a:r>
              <a:rPr lang="en-US" baseline="30000" dirty="0" smtClean="0"/>
              <a:t>16 </a:t>
            </a:r>
            <a:r>
              <a:rPr lang="en-US" dirty="0" smtClean="0"/>
              <a:t>because it is written, “Be holy, for I am holy.”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58096"/>
            <a:ext cx="1128104" cy="13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001000" cy="10668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Conclusion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001000" cy="44196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indent="292100" algn="l"/>
            <a: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Will we trust </a:t>
            </a: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Christ’s </a:t>
            </a:r>
            <a: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word? Will we have faith? If so, then we are living by faith and living for </a:t>
            </a: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heaven.</a:t>
            </a:r>
          </a:p>
          <a:p>
            <a:pPr indent="292100" algn="l"/>
            <a:endParaRPr lang="en-US" sz="1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indent="292100" algn="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(Philippians </a:t>
            </a:r>
            <a: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3:7-11)</a:t>
            </a:r>
          </a:p>
        </p:txBody>
      </p:sp>
    </p:spTree>
    <p:extLst>
      <p:ext uri="{BB962C8B-B14F-4D97-AF65-F5344CB8AC3E}">
        <p14:creationId xmlns:p14="http://schemas.microsoft.com/office/powerpoint/2010/main" val="6445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68166"/>
            <a:ext cx="8229600" cy="847267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Philippians 3:7-11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48" y="762000"/>
            <a:ext cx="8519504" cy="6096000"/>
          </a:xfrm>
        </p:spPr>
        <p:txBody>
          <a:bodyPr>
            <a:normAutofit fontScale="92500" lnSpcReduction="10000"/>
          </a:bodyPr>
          <a:lstStyle/>
          <a:p>
            <a:pPr marL="0" indent="236538">
              <a:buNone/>
            </a:pPr>
            <a:r>
              <a:rPr lang="en-US" dirty="0" smtClean="0"/>
              <a:t>But what things were gain to me, these                I have counted loss for Christ. </a:t>
            </a:r>
            <a:r>
              <a:rPr lang="en-US" baseline="30000" dirty="0" smtClean="0"/>
              <a:t>8 </a:t>
            </a:r>
            <a:r>
              <a:rPr lang="en-US" dirty="0" smtClean="0"/>
              <a:t>Yet               indeed I also count all things loss for the excellence of the knowledge of Christ Jesus my Lord, for whom I have suffered the loss of all things, and count them as rubbish, that I may gain Christ </a:t>
            </a:r>
            <a:r>
              <a:rPr lang="en-US" baseline="30000" dirty="0" smtClean="0"/>
              <a:t>9 </a:t>
            </a:r>
            <a:r>
              <a:rPr lang="en-US" dirty="0" smtClean="0"/>
              <a:t>and be found in Him, not having my own righteousness, which </a:t>
            </a:r>
            <a:r>
              <a:rPr lang="en-US" i="1" dirty="0" smtClean="0"/>
              <a:t>is</a:t>
            </a:r>
            <a:r>
              <a:rPr lang="en-US" dirty="0" smtClean="0"/>
              <a:t> from the law, but that which </a:t>
            </a:r>
            <a:r>
              <a:rPr lang="en-US" i="1" dirty="0" smtClean="0"/>
              <a:t>is</a:t>
            </a:r>
            <a:r>
              <a:rPr lang="en-US" dirty="0" smtClean="0"/>
              <a:t> through faith in Christ, the righteousness which is from God by faith; </a:t>
            </a:r>
            <a:r>
              <a:rPr lang="en-US" baseline="30000" dirty="0" smtClean="0"/>
              <a:t>10 </a:t>
            </a:r>
            <a:r>
              <a:rPr lang="en-US" dirty="0" smtClean="0"/>
              <a:t>that  I may know Him and the power of His resurrection, and the fellowship of His sufferings, being conformed to His death, </a:t>
            </a:r>
            <a:r>
              <a:rPr lang="en-US" baseline="30000" dirty="0" smtClean="0"/>
              <a:t>11 </a:t>
            </a:r>
            <a:r>
              <a:rPr lang="en-US" dirty="0" smtClean="0"/>
              <a:t>if, by any means, I may attain to the resurrection from the dead.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58096"/>
            <a:ext cx="1128104" cy="13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4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How do we overcome the temptation to put other things before Christ?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Develop singleness of heart (6:22-24)</a:t>
            </a:r>
          </a:p>
          <a:p>
            <a:r>
              <a:rPr lang="en-US" sz="3600" dirty="0" smtClean="0"/>
              <a:t>Trust Christ to keep his promises (6:33)</a:t>
            </a:r>
          </a:p>
          <a:p>
            <a:r>
              <a:rPr lang="en-US" sz="3600" dirty="0" smtClean="0"/>
              <a:t>Do not let tomorrow’s uncertainties distract you from obeying Christ today (6:34)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015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166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Apply: “Seek first the kingdom of God”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912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Regularly attend and enthusiastically participate in worship (Psalm 122:1)</a:t>
            </a:r>
          </a:p>
        </p:txBody>
      </p:sp>
    </p:spTree>
    <p:extLst>
      <p:ext uri="{BB962C8B-B14F-4D97-AF65-F5344CB8AC3E}">
        <p14:creationId xmlns:p14="http://schemas.microsoft.com/office/powerpoint/2010/main" val="11688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68166"/>
            <a:ext cx="8229600" cy="99863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Psalm 122:1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334000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I was glad when they said to me,</a:t>
            </a:r>
            <a:br>
              <a:rPr lang="en-US" dirty="0" smtClean="0"/>
            </a:br>
            <a:r>
              <a:rPr lang="en-US" dirty="0" smtClean="0"/>
              <a:t>“Let us go into the house of 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58096"/>
            <a:ext cx="1128104" cy="13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166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Apply: “Seek first the kingdom of God”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912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Regularly attend and enthusiastically participate in worship (Psalm 122:1)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Give purposefully &amp; liberally                                   (2 Corinthians 9:6-7; 1 Corinthians 16:1-2)</a:t>
            </a:r>
          </a:p>
        </p:txBody>
      </p:sp>
    </p:spTree>
    <p:extLst>
      <p:ext uri="{BB962C8B-B14F-4D97-AF65-F5344CB8AC3E}">
        <p14:creationId xmlns:p14="http://schemas.microsoft.com/office/powerpoint/2010/main" val="13009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68166"/>
            <a:ext cx="8229600" cy="99863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Corinthians 9:6-7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334000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But this </a:t>
            </a:r>
            <a:r>
              <a:rPr lang="en-US" i="1" dirty="0" smtClean="0"/>
              <a:t>I say:</a:t>
            </a:r>
            <a:r>
              <a:rPr lang="en-US" dirty="0" smtClean="0"/>
              <a:t> He who sows             sparingly will also reap sparingly, and           he who  sows bountifully will also reap bountifully. </a:t>
            </a:r>
            <a:r>
              <a:rPr lang="en-US" baseline="30000" dirty="0" smtClean="0"/>
              <a:t>7 </a:t>
            </a:r>
            <a:r>
              <a:rPr lang="en-US" i="1" dirty="0" smtClean="0"/>
              <a:t>So let</a:t>
            </a:r>
            <a:r>
              <a:rPr lang="en-US" dirty="0" smtClean="0"/>
              <a:t> each one </a:t>
            </a:r>
            <a:r>
              <a:rPr lang="en-US" i="1" dirty="0" smtClean="0"/>
              <a:t>give</a:t>
            </a:r>
            <a:r>
              <a:rPr lang="en-US" dirty="0" smtClean="0"/>
              <a:t> as he purposes in his heart, not grudgingly or of necessity; for God loves a cheerful giver.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58096"/>
            <a:ext cx="1128104" cy="13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68166"/>
            <a:ext cx="8229600" cy="99863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Corinthians 16:1-2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334000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Now concerning the collection for               the saints, as I have given orders to the churches of Galatia, so you must do also: </a:t>
            </a:r>
            <a:r>
              <a:rPr lang="en-US" baseline="30000" dirty="0" smtClean="0"/>
              <a:t>2 </a:t>
            </a:r>
            <a:r>
              <a:rPr lang="en-US" dirty="0" smtClean="0"/>
              <a:t>On the first </a:t>
            </a:r>
            <a:r>
              <a:rPr lang="en-US" i="1" dirty="0" smtClean="0"/>
              <a:t>day</a:t>
            </a:r>
            <a:r>
              <a:rPr lang="en-US" dirty="0" smtClean="0"/>
              <a:t> of the week let each one of you lay something aside, storing up as he may prosper, that there be no collections when I come.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58096"/>
            <a:ext cx="1128104" cy="13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166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Apply: “Seek first the kingdom of God”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912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Regularly attend and enthusiastically participate in worship (Psalm 122:1)</a:t>
            </a:r>
          </a:p>
          <a:p>
            <a:r>
              <a:rPr lang="en-US" sz="2800" dirty="0" smtClean="0"/>
              <a:t>Give purposefully &amp; liberally                                   (2 Corinthians 9:6-7; 1 Corinthians 16:1-2)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Study God’s word regularly (2 Peter 3:18;             2 Timothy 2:15)</a:t>
            </a:r>
          </a:p>
        </p:txBody>
      </p:sp>
    </p:spTree>
    <p:extLst>
      <p:ext uri="{BB962C8B-B14F-4D97-AF65-F5344CB8AC3E}">
        <p14:creationId xmlns:p14="http://schemas.microsoft.com/office/powerpoint/2010/main" val="13009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215646"/>
            <a:ext cx="8229600" cy="99863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Peter 3:18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4280"/>
            <a:ext cx="8305800" cy="1219200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But grow in the grace and knowledge             of our Lord and Savior Jesus Christ.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58096"/>
            <a:ext cx="1128104" cy="13146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63792" y="2780064"/>
            <a:ext cx="8229600" cy="998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Timothy 2:15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0501" y="3818026"/>
            <a:ext cx="8305800" cy="1884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36538">
              <a:buNone/>
            </a:pPr>
            <a:r>
              <a:rPr lang="en-US" dirty="0" smtClean="0"/>
              <a:t>Be diligent to present yourself approved to God, a worker who does not need to be ashamed, rightly dividing the word of truth.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761</Words>
  <Application>Microsoft Office PowerPoint</Application>
  <PresentationFormat>On-screen Show (4:3)</PresentationFormat>
  <Paragraphs>75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“But seek first the kingdom of God and His righteousness…”  (Matthew 6:33)</vt:lpstr>
      <vt:lpstr>How do we overcome the temptation to put other things before Christ?</vt:lpstr>
      <vt:lpstr>Apply: “Seek first the kingdom of God”</vt:lpstr>
      <vt:lpstr>Psalm 122:1</vt:lpstr>
      <vt:lpstr>Apply: “Seek first the kingdom of God”</vt:lpstr>
      <vt:lpstr>2 Corinthians 9:6-7</vt:lpstr>
      <vt:lpstr>1 Corinthians 16:1-2</vt:lpstr>
      <vt:lpstr>Apply: “Seek first the kingdom of God”</vt:lpstr>
      <vt:lpstr>2 Peter 3:18</vt:lpstr>
      <vt:lpstr>Apply: “Seek first the kingdom of God”</vt:lpstr>
      <vt:lpstr>Romans 12:10-13</vt:lpstr>
      <vt:lpstr>Apply: “Seek first the kingdom of God”</vt:lpstr>
      <vt:lpstr>Ephesians 5:15-16</vt:lpstr>
      <vt:lpstr>Apply: “Seek first the kingdom of God”</vt:lpstr>
      <vt:lpstr>Acts 8:4</vt:lpstr>
      <vt:lpstr>Apply: “Seek first the kingdom of God”</vt:lpstr>
      <vt:lpstr>1 Peter 1:15-16</vt:lpstr>
      <vt:lpstr>Conclusion</vt:lpstr>
      <vt:lpstr>Philippians 3:7-11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</dc:creator>
  <cp:lastModifiedBy>Stan</cp:lastModifiedBy>
  <cp:revision>11</cp:revision>
  <dcterms:created xsi:type="dcterms:W3CDTF">2012-07-29T01:03:45Z</dcterms:created>
  <dcterms:modified xsi:type="dcterms:W3CDTF">2012-07-29T13:39:42Z</dcterms:modified>
</cp:coreProperties>
</file>