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0018" autoAdjust="0"/>
  </p:normalViewPr>
  <p:slideViewPr>
    <p:cSldViewPr snapToGrid="0">
      <p:cViewPr varScale="1">
        <p:scale>
          <a:sx n="48" d="100"/>
          <a:sy n="48" d="100"/>
        </p:scale>
        <p:origin x="12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C4F26-574A-477F-85F1-AF07CCAAD33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82AB6-1D36-441B-9972-95A0DF06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Will we follow</a:t>
            </a:r>
            <a:r>
              <a:rPr lang="en-US" baseline="0" dirty="0" smtClean="0">
                <a:solidFill>
                  <a:schemeClr val="tx1"/>
                </a:solidFill>
              </a:rPr>
              <a:t> “Fully”, or be disappointed because we did not follow him fully (cf. 11)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2AB6-1D36-441B-9972-95A0DF062B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1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13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0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3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6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8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1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3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2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17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328954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Caleb followed</a:t>
            </a:r>
            <a:br>
              <a:rPr lang="en-US" sz="7200" b="1" dirty="0" smtClean="0"/>
            </a:br>
            <a:r>
              <a:rPr lang="en-US" sz="7200" b="1" dirty="0" smtClean="0"/>
              <a:t>the Lord fully!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Numbers 13 &amp; 14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8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events wherein Caleb proves himself worthy of God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56265" cy="4178548"/>
          </a:xfrm>
        </p:spPr>
        <p:txBody>
          <a:bodyPr>
            <a:norm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12 men sent to spy out the land of Canaan (13:1-2)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They spent 40 days in the land (13:21-25)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spies report back to Israel (13:27-29)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Caleb reassures the people (13:30-31)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other spies disagree (13:31-33)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people refuse to enter the land (14:1-10)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02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consequences of the decision not to enter Canaan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178548"/>
          </a:xfrm>
        </p:spPr>
        <p:txBody>
          <a:bodyPr>
            <a:norm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Israel condemned to 40 years of wandering in the wilderness (14:26-41)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10 spies (minus Joshua and Caleb) who brought about the rebellion by their report, died by plague (14:36-37)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Only Joshua and Caleb, because of their faithfulness and trust in God, were spared (14:30, 38)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Caleb’s Faithfulness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22960" y="2139856"/>
            <a:ext cx="7543800" cy="317173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“But my servant Caleb, because he has a different spirit in him </a:t>
            </a:r>
            <a:r>
              <a:rPr lang="en-US" sz="3600" u="sng" dirty="0" smtClean="0">
                <a:solidFill>
                  <a:schemeClr val="tx1"/>
                </a:solidFill>
              </a:rPr>
              <a:t>and has followed me fully</a:t>
            </a:r>
            <a:r>
              <a:rPr lang="en-US" sz="3600" dirty="0" smtClean="0">
                <a:solidFill>
                  <a:schemeClr val="tx1"/>
                </a:solidFill>
              </a:rPr>
              <a:t>, I will bring him into the land where he went, and his descendants shall inherit it.” (14:24)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9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07725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What is it to follow the Lord fully?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178548"/>
          </a:xfrm>
        </p:spPr>
        <p:txBody>
          <a:bodyPr>
            <a:norm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Follow Jesus all our days! </a:t>
            </a:r>
            <a:r>
              <a:rPr lang="en-US" sz="3200" dirty="0" smtClean="0">
                <a:solidFill>
                  <a:schemeClr val="tx1"/>
                </a:solidFill>
              </a:rPr>
              <a:t>(Joshua 14:6-12)</a:t>
            </a:r>
          </a:p>
          <a:p>
            <a:pPr marL="511175" lvl="1" indent="0">
              <a:buNone/>
              <a:tabLst>
                <a:tab pos="511175" algn="l"/>
              </a:tabLst>
            </a:pPr>
            <a:r>
              <a:rPr lang="en-US" sz="3000" i="1" dirty="0" smtClean="0">
                <a:solidFill>
                  <a:schemeClr val="tx1"/>
                </a:solidFill>
              </a:rPr>
              <a:t>Galatians 1:6, 3:1; Psalm 92:12-15</a:t>
            </a:r>
          </a:p>
          <a:p>
            <a:pPr marL="282575" indent="-2825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3200" b="1" dirty="0" smtClean="0">
                <a:solidFill>
                  <a:schemeClr val="tx1"/>
                </a:solidFill>
              </a:rPr>
              <a:t>Follow Jesus with all our heart! </a:t>
            </a:r>
            <a:r>
              <a:rPr lang="en-US" sz="3200" dirty="0" smtClean="0">
                <a:solidFill>
                  <a:schemeClr val="tx1"/>
                </a:solidFill>
              </a:rPr>
              <a:t>(“fully”)</a:t>
            </a:r>
          </a:p>
          <a:p>
            <a:pPr marL="511175" lvl="1" indent="0">
              <a:buNone/>
              <a:tabLst>
                <a:tab pos="511175" algn="l"/>
              </a:tabLst>
            </a:pPr>
            <a:r>
              <a:rPr lang="en-US" sz="3000" i="1" dirty="0" smtClean="0">
                <a:solidFill>
                  <a:schemeClr val="tx1"/>
                </a:solidFill>
              </a:rPr>
              <a:t>Matthew 22:34-40; James 4:1-4</a:t>
            </a:r>
          </a:p>
          <a:p>
            <a:pPr marL="271463" indent="-271463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3200" b="1" dirty="0" smtClean="0">
                <a:solidFill>
                  <a:schemeClr val="tx1"/>
                </a:solidFill>
              </a:rPr>
              <a:t>Follow Jesus despite the hazards!</a:t>
            </a:r>
          </a:p>
          <a:p>
            <a:pPr marL="511175" lvl="1" indent="0">
              <a:buNone/>
              <a:tabLst>
                <a:tab pos="511175" algn="l"/>
              </a:tabLst>
            </a:pPr>
            <a:r>
              <a:rPr lang="en-US" sz="3000" dirty="0" smtClean="0">
                <a:solidFill>
                  <a:schemeClr val="tx1"/>
                </a:solidFill>
              </a:rPr>
              <a:t>Caleb was willing to face the giants in the land (Numbers 13:33); and the wrath of his brethren! (14:10) </a:t>
            </a:r>
            <a:r>
              <a:rPr lang="en-US" sz="3000" i="1" dirty="0" smtClean="0">
                <a:solidFill>
                  <a:schemeClr val="tx1"/>
                </a:solidFill>
              </a:rPr>
              <a:t>(cf. Hebrews 13:5-6)</a:t>
            </a:r>
            <a:endParaRPr lang="en-US" sz="3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2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328954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Conclusion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Numbers 32:10-13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91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283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Caleb followed the Lord fully!</vt:lpstr>
      <vt:lpstr>The events wherein Caleb proves himself worthy of God</vt:lpstr>
      <vt:lpstr>The consequences of the decision not to enter Canaan</vt:lpstr>
      <vt:lpstr>Caleb’s Faithfulness</vt:lpstr>
      <vt:lpstr>What is it to follow the Lord fully?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Caleb followed the Lord fully!</dc:title>
  <dc:creator>Stan Cox</dc:creator>
  <cp:lastModifiedBy>Stan Cox</cp:lastModifiedBy>
  <cp:revision>5</cp:revision>
  <dcterms:created xsi:type="dcterms:W3CDTF">2014-10-12T20:58:01Z</dcterms:created>
  <dcterms:modified xsi:type="dcterms:W3CDTF">2014-10-12T21:33:47Z</dcterms:modified>
</cp:coreProperties>
</file>