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6" r:id="rId2"/>
    <p:sldId id="258" r:id="rId3"/>
    <p:sldId id="259" r:id="rId4"/>
    <p:sldId id="287" r:id="rId5"/>
    <p:sldId id="290" r:id="rId6"/>
    <p:sldId id="291" r:id="rId7"/>
    <p:sldId id="292" r:id="rId8"/>
    <p:sldId id="281" r:id="rId9"/>
    <p:sldId id="289" r:id="rId10"/>
    <p:sldId id="288" r:id="rId11"/>
    <p:sldId id="293" r:id="rId12"/>
    <p:sldId id="282" r:id="rId13"/>
    <p:sldId id="295" r:id="rId14"/>
    <p:sldId id="262" r:id="rId15"/>
    <p:sldId id="296" r:id="rId16"/>
    <p:sldId id="294" r:id="rId17"/>
    <p:sldId id="283" r:id="rId18"/>
    <p:sldId id="284" r:id="rId19"/>
    <p:sldId id="280" r:id="rId20"/>
  </p:sldIdLst>
  <p:sldSz cx="12192000" cy="6858000"/>
  <p:notesSz cx="7010400" cy="9296400"/>
  <p:embeddedFontLst>
    <p:embeddedFont>
      <p:font typeface="Acme" panose="02000706050000020004" pitchFamily="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okie" panose="02000000000000000000" pitchFamily="2" charset="0"/>
      <p:regular r:id="rId30"/>
    </p:embeddedFont>
    <p:embeddedFont>
      <p:font typeface="Georgia" panose="02040502050405020303" pitchFamily="18"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FCC0F-9DDD-4920-800E-FDC1DFDE2A90}" v="65" dt="2022-05-08T04:53:01.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216" autoAdjust="0"/>
  </p:normalViewPr>
  <p:slideViewPr>
    <p:cSldViewPr>
      <p:cViewPr varScale="1">
        <p:scale>
          <a:sx n="45" d="100"/>
          <a:sy n="45" d="100"/>
        </p:scale>
        <p:origin x="2026" y="43"/>
      </p:cViewPr>
      <p:guideLst>
        <p:guide orient="horz" pos="2160"/>
        <p:guide pos="3840"/>
      </p:guideLst>
    </p:cSldViewPr>
  </p:slideViewPr>
  <p:notesTextViewPr>
    <p:cViewPr>
      <p:scale>
        <a:sx n="100" d="100"/>
        <a:sy n="100" d="100"/>
      </p:scale>
      <p:origin x="0" y="0"/>
    </p:cViewPr>
  </p:notesTextViewPr>
  <p:notesViewPr>
    <p:cSldViewPr>
      <p:cViewPr varScale="1">
        <p:scale>
          <a:sx n="60" d="100"/>
          <a:sy n="60" d="100"/>
        </p:scale>
        <p:origin x="3187"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086FCC0F-9DDD-4920-800E-FDC1DFDE2A90}"/>
    <pc:docChg chg="undo custSel addSld delSld modSld delMainMaster modMainMaster modNotesMaster modHandout">
      <pc:chgData name="Stan Cox" userId="9376f276357bfffd" providerId="LiveId" clId="{086FCC0F-9DDD-4920-800E-FDC1DFDE2A90}" dt="2022-05-08T04:53:43.625" v="5412" actId="47"/>
      <pc:docMkLst>
        <pc:docMk/>
      </pc:docMkLst>
      <pc:sldChg chg="addSp delSp modSp mod modTransition setBg modAnim modNotesTx">
        <pc:chgData name="Stan Cox" userId="9376f276357bfffd" providerId="LiveId" clId="{086FCC0F-9DDD-4920-800E-FDC1DFDE2A90}" dt="2022-04-30T02:36:47.476" v="5350" actId="207"/>
        <pc:sldMkLst>
          <pc:docMk/>
          <pc:sldMk cId="0" sldId="256"/>
        </pc:sldMkLst>
        <pc:spChg chg="add del mod">
          <ac:chgData name="Stan Cox" userId="9376f276357bfffd" providerId="LiveId" clId="{086FCC0F-9DDD-4920-800E-FDC1DFDE2A90}" dt="2022-04-29T21:49:52.059" v="9" actId="478"/>
          <ac:spMkLst>
            <pc:docMk/>
            <pc:sldMk cId="0" sldId="256"/>
            <ac:spMk id="3" creationId="{B9BB5A48-3CB9-7773-D4F2-3AB49C767B34}"/>
          </ac:spMkLst>
        </pc:spChg>
        <pc:spChg chg="mod">
          <ac:chgData name="Stan Cox" userId="9376f276357bfffd" providerId="LiveId" clId="{086FCC0F-9DDD-4920-800E-FDC1DFDE2A90}" dt="2022-04-29T21:58:31.545" v="69" actId="1036"/>
          <ac:spMkLst>
            <pc:docMk/>
            <pc:sldMk cId="0" sldId="256"/>
            <ac:spMk id="2050" creationId="{D19EFEDC-418B-9C8F-1D31-10DC35FFE776}"/>
          </ac:spMkLst>
        </pc:spChg>
        <pc:spChg chg="del">
          <ac:chgData name="Stan Cox" userId="9376f276357bfffd" providerId="LiveId" clId="{086FCC0F-9DDD-4920-800E-FDC1DFDE2A90}" dt="2022-04-29T21:49:45.397" v="8" actId="478"/>
          <ac:spMkLst>
            <pc:docMk/>
            <pc:sldMk cId="0" sldId="256"/>
            <ac:spMk id="2051" creationId="{8592EF27-C30C-7854-8AC8-79E8323E7D68}"/>
          </ac:spMkLst>
        </pc:spChg>
        <pc:spChg chg="del">
          <ac:chgData name="Stan Cox" userId="9376f276357bfffd" providerId="LiveId" clId="{086FCC0F-9DDD-4920-800E-FDC1DFDE2A90}" dt="2022-04-29T21:49:43.210" v="7" actId="478"/>
          <ac:spMkLst>
            <pc:docMk/>
            <pc:sldMk cId="0" sldId="256"/>
            <ac:spMk id="2052" creationId="{944C1852-A055-C01D-7750-549147071B57}"/>
          </ac:spMkLst>
        </pc:spChg>
        <pc:spChg chg="del">
          <ac:chgData name="Stan Cox" userId="9376f276357bfffd" providerId="LiveId" clId="{086FCC0F-9DDD-4920-800E-FDC1DFDE2A90}" dt="2022-04-29T21:49:32.927" v="4" actId="478"/>
          <ac:spMkLst>
            <pc:docMk/>
            <pc:sldMk cId="0" sldId="256"/>
            <ac:spMk id="2053" creationId="{36D47DE6-4195-AD82-32F8-2654348C3579}"/>
          </ac:spMkLst>
        </pc:spChg>
        <pc:spChg chg="del">
          <ac:chgData name="Stan Cox" userId="9376f276357bfffd" providerId="LiveId" clId="{086FCC0F-9DDD-4920-800E-FDC1DFDE2A90}" dt="2022-04-29T21:49:35.632" v="5" actId="478"/>
          <ac:spMkLst>
            <pc:docMk/>
            <pc:sldMk cId="0" sldId="256"/>
            <ac:spMk id="2054" creationId="{A27698DE-F5E0-D02F-DFF3-1EF89087F5D5}"/>
          </ac:spMkLst>
        </pc:spChg>
        <pc:spChg chg="mod">
          <ac:chgData name="Stan Cox" userId="9376f276357bfffd" providerId="LiveId" clId="{086FCC0F-9DDD-4920-800E-FDC1DFDE2A90}" dt="2022-04-30T02:36:47.476" v="5350" actId="207"/>
          <ac:spMkLst>
            <pc:docMk/>
            <pc:sldMk cId="0" sldId="256"/>
            <ac:spMk id="2055" creationId="{E9C248F5-4314-9281-ED59-F9790E1C0E1F}"/>
          </ac:spMkLst>
        </pc:spChg>
        <pc:picChg chg="add mod">
          <ac:chgData name="Stan Cox" userId="9376f276357bfffd" providerId="LiveId" clId="{086FCC0F-9DDD-4920-800E-FDC1DFDE2A90}" dt="2022-04-29T21:58:44.436" v="78" actId="1036"/>
          <ac:picMkLst>
            <pc:docMk/>
            <pc:sldMk cId="0" sldId="256"/>
            <ac:picMk id="2057" creationId="{B0C5B31E-C4F7-DB62-DC5A-36C97ACA356B}"/>
          </ac:picMkLst>
        </pc:picChg>
      </pc:sldChg>
      <pc:sldChg chg="modSp add del mod modTransition">
        <pc:chgData name="Stan Cox" userId="9376f276357bfffd" providerId="LiveId" clId="{086FCC0F-9DDD-4920-800E-FDC1DFDE2A90}" dt="2022-05-08T04:53:43.625" v="5412" actId="47"/>
        <pc:sldMkLst>
          <pc:docMk/>
          <pc:sldMk cId="0" sldId="257"/>
        </pc:sldMkLst>
        <pc:spChg chg="mod">
          <ac:chgData name="Stan Cox" userId="9376f276357bfffd" providerId="LiveId" clId="{086FCC0F-9DDD-4920-800E-FDC1DFDE2A90}" dt="2022-05-08T04:52:15.047" v="5403"/>
          <ac:spMkLst>
            <pc:docMk/>
            <pc:sldMk cId="0" sldId="257"/>
            <ac:spMk id="4098" creationId="{00000000-0000-0000-0000-000000000000}"/>
          </ac:spMkLst>
        </pc:spChg>
        <pc:spChg chg="mod">
          <ac:chgData name="Stan Cox" userId="9376f276357bfffd" providerId="LiveId" clId="{086FCC0F-9DDD-4920-800E-FDC1DFDE2A90}" dt="2022-05-08T04:52:15.047" v="5403"/>
          <ac:spMkLst>
            <pc:docMk/>
            <pc:sldMk cId="0" sldId="257"/>
            <ac:spMk id="4099" creationId="{00000000-0000-0000-0000-000000000000}"/>
          </ac:spMkLst>
        </pc:spChg>
      </pc:sldChg>
      <pc:sldChg chg="modSp mod modTransition modNotesTx">
        <pc:chgData name="Stan Cox" userId="9376f276357bfffd" providerId="LiveId" clId="{086FCC0F-9DDD-4920-800E-FDC1DFDE2A90}" dt="2022-04-30T02:37:05.559" v="5351" actId="207"/>
        <pc:sldMkLst>
          <pc:docMk/>
          <pc:sldMk cId="0" sldId="258"/>
        </pc:sldMkLst>
        <pc:spChg chg="mod">
          <ac:chgData name="Stan Cox" userId="9376f276357bfffd" providerId="LiveId" clId="{086FCC0F-9DDD-4920-800E-FDC1DFDE2A90}" dt="2022-04-30T02:37:05.559" v="5351" actId="207"/>
          <ac:spMkLst>
            <pc:docMk/>
            <pc:sldMk cId="0" sldId="258"/>
            <ac:spMk id="4098" creationId="{179520A6-F0C9-B6A6-E0F4-586775364E4F}"/>
          </ac:spMkLst>
        </pc:spChg>
        <pc:spChg chg="mod">
          <ac:chgData name="Stan Cox" userId="9376f276357bfffd" providerId="LiveId" clId="{086FCC0F-9DDD-4920-800E-FDC1DFDE2A90}" dt="2022-04-29T22:03:20.377" v="103" actId="255"/>
          <ac:spMkLst>
            <pc:docMk/>
            <pc:sldMk cId="0" sldId="258"/>
            <ac:spMk id="4099" creationId="{4360AA69-DCC6-C27B-8832-6844DF7813AE}"/>
          </ac:spMkLst>
        </pc:spChg>
      </pc:sldChg>
      <pc:sldChg chg="modSp mod modTransition modNotesTx">
        <pc:chgData name="Stan Cox" userId="9376f276357bfffd" providerId="LiveId" clId="{086FCC0F-9DDD-4920-800E-FDC1DFDE2A90}" dt="2022-04-30T02:37:11.966" v="5352" actId="207"/>
        <pc:sldMkLst>
          <pc:docMk/>
          <pc:sldMk cId="0" sldId="259"/>
        </pc:sldMkLst>
        <pc:spChg chg="mod">
          <ac:chgData name="Stan Cox" userId="9376f276357bfffd" providerId="LiveId" clId="{086FCC0F-9DDD-4920-800E-FDC1DFDE2A90}" dt="2022-04-30T02:37:11.966" v="5352" actId="207"/>
          <ac:spMkLst>
            <pc:docMk/>
            <pc:sldMk cId="0" sldId="259"/>
            <ac:spMk id="5122" creationId="{3C6C4BE6-B249-CE03-B9F5-FDE249169431}"/>
          </ac:spMkLst>
        </pc:spChg>
        <pc:spChg chg="mod">
          <ac:chgData name="Stan Cox" userId="9376f276357bfffd" providerId="LiveId" clId="{086FCC0F-9DDD-4920-800E-FDC1DFDE2A90}" dt="2022-04-29T22:47:29.015" v="1129" actId="6549"/>
          <ac:spMkLst>
            <pc:docMk/>
            <pc:sldMk cId="0" sldId="259"/>
            <ac:spMk id="5123" creationId="{5B448E9C-A002-C366-C87D-79A3F50CFD99}"/>
          </ac:spMkLst>
        </pc:spChg>
      </pc:sldChg>
      <pc:sldChg chg="modSp add del mod modTransition">
        <pc:chgData name="Stan Cox" userId="9376f276357bfffd" providerId="LiveId" clId="{086FCC0F-9DDD-4920-800E-FDC1DFDE2A90}" dt="2022-05-08T04:52:29.003" v="5405" actId="47"/>
        <pc:sldMkLst>
          <pc:docMk/>
          <pc:sldMk cId="0" sldId="260"/>
        </pc:sldMkLst>
        <pc:spChg chg="mod">
          <ac:chgData name="Stan Cox" userId="9376f276357bfffd" providerId="LiveId" clId="{086FCC0F-9DDD-4920-800E-FDC1DFDE2A90}" dt="2022-05-08T04:52:15.047" v="5403"/>
          <ac:spMkLst>
            <pc:docMk/>
            <pc:sldMk cId="0" sldId="260"/>
            <ac:spMk id="7170" creationId="{00000000-0000-0000-0000-000000000000}"/>
          </ac:spMkLst>
        </pc:spChg>
      </pc:sldChg>
      <pc:sldChg chg="modSp add del mod modTransition">
        <pc:chgData name="Stan Cox" userId="9376f276357bfffd" providerId="LiveId" clId="{086FCC0F-9DDD-4920-800E-FDC1DFDE2A90}" dt="2022-05-08T04:52:29.003" v="5405" actId="47"/>
        <pc:sldMkLst>
          <pc:docMk/>
          <pc:sldMk cId="0" sldId="261"/>
        </pc:sldMkLst>
        <pc:spChg chg="mod">
          <ac:chgData name="Stan Cox" userId="9376f276357bfffd" providerId="LiveId" clId="{086FCC0F-9DDD-4920-800E-FDC1DFDE2A90}" dt="2022-05-08T04:52:15.047" v="5403"/>
          <ac:spMkLst>
            <pc:docMk/>
            <pc:sldMk cId="0" sldId="261"/>
            <ac:spMk id="12290" creationId="{00000000-0000-0000-0000-000000000000}"/>
          </ac:spMkLst>
        </pc:spChg>
      </pc:sldChg>
      <pc:sldChg chg="addSp delSp modSp mod modTransition">
        <pc:chgData name="Stan Cox" userId="9376f276357bfffd" providerId="LiveId" clId="{086FCC0F-9DDD-4920-800E-FDC1DFDE2A90}" dt="2022-04-30T02:42:01.831" v="5387"/>
        <pc:sldMkLst>
          <pc:docMk/>
          <pc:sldMk cId="0" sldId="262"/>
        </pc:sldMkLst>
        <pc:spChg chg="mod">
          <ac:chgData name="Stan Cox" userId="9376f276357bfffd" providerId="LiveId" clId="{086FCC0F-9DDD-4920-800E-FDC1DFDE2A90}" dt="2022-04-30T02:39:18.798" v="5362" actId="207"/>
          <ac:spMkLst>
            <pc:docMk/>
            <pc:sldMk cId="0" sldId="262"/>
            <ac:spMk id="10242" creationId="{17DF0B19-431B-4C8C-0FCD-BD8C5840D804}"/>
          </ac:spMkLst>
        </pc:spChg>
        <pc:spChg chg="mod">
          <ac:chgData name="Stan Cox" userId="9376f276357bfffd" providerId="LiveId" clId="{086FCC0F-9DDD-4920-800E-FDC1DFDE2A90}" dt="2022-04-29T22:36:37.287" v="912" actId="20577"/>
          <ac:spMkLst>
            <pc:docMk/>
            <pc:sldMk cId="0" sldId="262"/>
            <ac:spMk id="10243" creationId="{3621E77F-CA55-96E4-EB92-84CCF66AE911}"/>
          </ac:spMkLst>
        </pc:spChg>
        <pc:picChg chg="add del mod">
          <ac:chgData name="Stan Cox" userId="9376f276357bfffd" providerId="LiveId" clId="{086FCC0F-9DDD-4920-800E-FDC1DFDE2A90}" dt="2022-04-30T02:42:00.738" v="5386" actId="478"/>
          <ac:picMkLst>
            <pc:docMk/>
            <pc:sldMk cId="0" sldId="262"/>
            <ac:picMk id="7" creationId="{3701B33D-A23C-B6C0-5A60-2283B54EBD6D}"/>
          </ac:picMkLst>
        </pc:picChg>
        <pc:picChg chg="add mod">
          <ac:chgData name="Stan Cox" userId="9376f276357bfffd" providerId="LiveId" clId="{086FCC0F-9DDD-4920-800E-FDC1DFDE2A90}" dt="2022-04-30T02:42:01.831" v="5387"/>
          <ac:picMkLst>
            <pc:docMk/>
            <pc:sldMk cId="0" sldId="262"/>
            <ac:picMk id="8" creationId="{32E7F7B1-049A-FC0E-0A91-672B6649D548}"/>
          </ac:picMkLst>
        </pc:picChg>
        <pc:picChg chg="del">
          <ac:chgData name="Stan Cox" userId="9376f276357bfffd" providerId="LiveId" clId="{086FCC0F-9DDD-4920-800E-FDC1DFDE2A90}" dt="2022-04-29T22:34:47.998" v="889" actId="478"/>
          <ac:picMkLst>
            <pc:docMk/>
            <pc:sldMk cId="0" sldId="262"/>
            <ac:picMk id="10244" creationId="{241222FF-D963-ECAF-66C5-C31E8811800F}"/>
          </ac:picMkLst>
        </pc:picChg>
      </pc:sldChg>
      <pc:sldChg chg="modSp add del mod modTransition">
        <pc:chgData name="Stan Cox" userId="9376f276357bfffd" providerId="LiveId" clId="{086FCC0F-9DDD-4920-800E-FDC1DFDE2A90}" dt="2022-05-08T04:52:29.003" v="5405" actId="47"/>
        <pc:sldMkLst>
          <pc:docMk/>
          <pc:sldMk cId="0" sldId="263"/>
        </pc:sldMkLst>
        <pc:spChg chg="mod">
          <ac:chgData name="Stan Cox" userId="9376f276357bfffd" providerId="LiveId" clId="{086FCC0F-9DDD-4920-800E-FDC1DFDE2A90}" dt="2022-05-08T04:52:15.047" v="5403"/>
          <ac:spMkLst>
            <pc:docMk/>
            <pc:sldMk cId="0" sldId="263"/>
            <ac:spMk id="5122" creationId="{00000000-0000-0000-0000-000000000000}"/>
          </ac:spMkLst>
        </pc:spChg>
      </pc:sldChg>
      <pc:sldChg chg="add del">
        <pc:chgData name="Stan Cox" userId="9376f276357bfffd" providerId="LiveId" clId="{086FCC0F-9DDD-4920-800E-FDC1DFDE2A90}" dt="2022-05-08T04:53:43.625" v="5412" actId="47"/>
        <pc:sldMkLst>
          <pc:docMk/>
          <pc:sldMk cId="0" sldId="264"/>
        </pc:sldMkLst>
      </pc:sldChg>
      <pc:sldChg chg="add del">
        <pc:chgData name="Stan Cox" userId="9376f276357bfffd" providerId="LiveId" clId="{086FCC0F-9DDD-4920-800E-FDC1DFDE2A90}" dt="2022-05-08T04:53:43.625" v="5412" actId="47"/>
        <pc:sldMkLst>
          <pc:docMk/>
          <pc:sldMk cId="0" sldId="265"/>
        </pc:sldMkLst>
      </pc:sldChg>
      <pc:sldChg chg="add del">
        <pc:chgData name="Stan Cox" userId="9376f276357bfffd" providerId="LiveId" clId="{086FCC0F-9DDD-4920-800E-FDC1DFDE2A90}" dt="2022-05-08T04:53:43.625" v="5412" actId="47"/>
        <pc:sldMkLst>
          <pc:docMk/>
          <pc:sldMk cId="0" sldId="266"/>
        </pc:sldMkLst>
      </pc:sldChg>
      <pc:sldChg chg="add del">
        <pc:chgData name="Stan Cox" userId="9376f276357bfffd" providerId="LiveId" clId="{086FCC0F-9DDD-4920-800E-FDC1DFDE2A90}" dt="2022-05-08T04:53:43.625" v="5412" actId="47"/>
        <pc:sldMkLst>
          <pc:docMk/>
          <pc:sldMk cId="0" sldId="267"/>
        </pc:sldMkLst>
      </pc:sldChg>
      <pc:sldChg chg="add del">
        <pc:chgData name="Stan Cox" userId="9376f276357bfffd" providerId="LiveId" clId="{086FCC0F-9DDD-4920-800E-FDC1DFDE2A90}" dt="2022-05-08T04:53:43.625" v="5412" actId="47"/>
        <pc:sldMkLst>
          <pc:docMk/>
          <pc:sldMk cId="0" sldId="268"/>
        </pc:sldMkLst>
      </pc:sldChg>
      <pc:sldChg chg="add del">
        <pc:chgData name="Stan Cox" userId="9376f276357bfffd" providerId="LiveId" clId="{086FCC0F-9DDD-4920-800E-FDC1DFDE2A90}" dt="2022-05-08T04:53:43.625" v="5412" actId="47"/>
        <pc:sldMkLst>
          <pc:docMk/>
          <pc:sldMk cId="0" sldId="269"/>
        </pc:sldMkLst>
      </pc:sldChg>
      <pc:sldChg chg="add del">
        <pc:chgData name="Stan Cox" userId="9376f276357bfffd" providerId="LiveId" clId="{086FCC0F-9DDD-4920-800E-FDC1DFDE2A90}" dt="2022-05-08T04:53:43.625" v="5412" actId="47"/>
        <pc:sldMkLst>
          <pc:docMk/>
          <pc:sldMk cId="0" sldId="271"/>
        </pc:sldMkLst>
      </pc:sldChg>
      <pc:sldChg chg="modSp mod modTransition">
        <pc:chgData name="Stan Cox" userId="9376f276357bfffd" providerId="LiveId" clId="{086FCC0F-9DDD-4920-800E-FDC1DFDE2A90}" dt="2022-04-30T02:39:56.790" v="5367" actId="207"/>
        <pc:sldMkLst>
          <pc:docMk/>
          <pc:sldMk cId="0" sldId="280"/>
        </pc:sldMkLst>
        <pc:spChg chg="mod">
          <ac:chgData name="Stan Cox" userId="9376f276357bfffd" providerId="LiveId" clId="{086FCC0F-9DDD-4920-800E-FDC1DFDE2A90}" dt="2022-04-30T02:39:56.790" v="5367" actId="207"/>
          <ac:spMkLst>
            <pc:docMk/>
            <pc:sldMk cId="0" sldId="280"/>
            <ac:spMk id="30722" creationId="{0935A1F1-8286-DCEB-0699-8CC50DE3B3A7}"/>
          </ac:spMkLst>
        </pc:spChg>
        <pc:spChg chg="mod">
          <ac:chgData name="Stan Cox" userId="9376f276357bfffd" providerId="LiveId" clId="{086FCC0F-9DDD-4920-800E-FDC1DFDE2A90}" dt="2022-04-29T22:46:08.396" v="1121" actId="14100"/>
          <ac:spMkLst>
            <pc:docMk/>
            <pc:sldMk cId="0" sldId="280"/>
            <ac:spMk id="30723" creationId="{91A63436-E256-6855-8656-B88BB367096B}"/>
          </ac:spMkLst>
        </pc:spChg>
      </pc:sldChg>
      <pc:sldChg chg="modSp mod modTransition">
        <pc:chgData name="Stan Cox" userId="9376f276357bfffd" providerId="LiveId" clId="{086FCC0F-9DDD-4920-800E-FDC1DFDE2A90}" dt="2022-04-30T02:38:25.433" v="5357" actId="207"/>
        <pc:sldMkLst>
          <pc:docMk/>
          <pc:sldMk cId="0" sldId="281"/>
        </pc:sldMkLst>
        <pc:spChg chg="mod">
          <ac:chgData name="Stan Cox" userId="9376f276357bfffd" providerId="LiveId" clId="{086FCC0F-9DDD-4920-800E-FDC1DFDE2A90}" dt="2022-04-30T02:38:25.433" v="5357" actId="207"/>
          <ac:spMkLst>
            <pc:docMk/>
            <pc:sldMk cId="0" sldId="281"/>
            <ac:spMk id="33794" creationId="{076C0CC3-3FB9-5F87-ECCE-5B49E20CEC65}"/>
          </ac:spMkLst>
        </pc:spChg>
        <pc:spChg chg="mod">
          <ac:chgData name="Stan Cox" userId="9376f276357bfffd" providerId="LiveId" clId="{086FCC0F-9DDD-4920-800E-FDC1DFDE2A90}" dt="2022-04-29T22:20:14.873" v="723" actId="255"/>
          <ac:spMkLst>
            <pc:docMk/>
            <pc:sldMk cId="0" sldId="281"/>
            <ac:spMk id="33795" creationId="{23FCF708-CC1C-198C-7DC6-01CBBD181B44}"/>
          </ac:spMkLst>
        </pc:spChg>
      </pc:sldChg>
      <pc:sldChg chg="modSp mod modTransition">
        <pc:chgData name="Stan Cox" userId="9376f276357bfffd" providerId="LiveId" clId="{086FCC0F-9DDD-4920-800E-FDC1DFDE2A90}" dt="2022-04-30T02:39:02.171" v="5360" actId="207"/>
        <pc:sldMkLst>
          <pc:docMk/>
          <pc:sldMk cId="0" sldId="282"/>
        </pc:sldMkLst>
        <pc:spChg chg="mod">
          <ac:chgData name="Stan Cox" userId="9376f276357bfffd" providerId="LiveId" clId="{086FCC0F-9DDD-4920-800E-FDC1DFDE2A90}" dt="2022-04-30T02:39:02.171" v="5360" actId="207"/>
          <ac:spMkLst>
            <pc:docMk/>
            <pc:sldMk cId="0" sldId="282"/>
            <ac:spMk id="34818" creationId="{B1FD6F10-DC67-8196-F454-5B4EDAF21A92}"/>
          </ac:spMkLst>
        </pc:spChg>
        <pc:spChg chg="mod">
          <ac:chgData name="Stan Cox" userId="9376f276357bfffd" providerId="LiveId" clId="{086FCC0F-9DDD-4920-800E-FDC1DFDE2A90}" dt="2022-04-29T22:32:20.138" v="875" actId="179"/>
          <ac:spMkLst>
            <pc:docMk/>
            <pc:sldMk cId="0" sldId="282"/>
            <ac:spMk id="34819" creationId="{A6204FF8-647A-2018-BCDC-7CC7E9BE41E3}"/>
          </ac:spMkLst>
        </pc:spChg>
      </pc:sldChg>
      <pc:sldChg chg="addSp delSp modSp mod modTransition">
        <pc:chgData name="Stan Cox" userId="9376f276357bfffd" providerId="LiveId" clId="{086FCC0F-9DDD-4920-800E-FDC1DFDE2A90}" dt="2022-04-30T02:41:46.453" v="5383"/>
        <pc:sldMkLst>
          <pc:docMk/>
          <pc:sldMk cId="0" sldId="283"/>
        </pc:sldMkLst>
        <pc:spChg chg="mod">
          <ac:chgData name="Stan Cox" userId="9376f276357bfffd" providerId="LiveId" clId="{086FCC0F-9DDD-4920-800E-FDC1DFDE2A90}" dt="2022-04-30T02:39:42.663" v="5365" actId="207"/>
          <ac:spMkLst>
            <pc:docMk/>
            <pc:sldMk cId="0" sldId="283"/>
            <ac:spMk id="35842" creationId="{8A0EA78B-6D2B-13A5-35DD-51FC64D809B9}"/>
          </ac:spMkLst>
        </pc:spChg>
        <pc:spChg chg="mod">
          <ac:chgData name="Stan Cox" userId="9376f276357bfffd" providerId="LiveId" clId="{086FCC0F-9DDD-4920-800E-FDC1DFDE2A90}" dt="2022-04-29T22:42:51.250" v="1055" actId="6549"/>
          <ac:spMkLst>
            <pc:docMk/>
            <pc:sldMk cId="0" sldId="283"/>
            <ac:spMk id="35843" creationId="{B11F798A-12E4-0DA7-7ED3-97CF349AF5F9}"/>
          </ac:spMkLst>
        </pc:spChg>
        <pc:picChg chg="add del mod">
          <ac:chgData name="Stan Cox" userId="9376f276357bfffd" providerId="LiveId" clId="{086FCC0F-9DDD-4920-800E-FDC1DFDE2A90}" dt="2022-04-30T02:41:45.203" v="5382" actId="478"/>
          <ac:picMkLst>
            <pc:docMk/>
            <pc:sldMk cId="0" sldId="283"/>
            <ac:picMk id="7" creationId="{128F7582-D9B8-CD91-F552-DD2FB3936318}"/>
          </ac:picMkLst>
        </pc:picChg>
        <pc:picChg chg="add mod">
          <ac:chgData name="Stan Cox" userId="9376f276357bfffd" providerId="LiveId" clId="{086FCC0F-9DDD-4920-800E-FDC1DFDE2A90}" dt="2022-04-30T02:41:46.453" v="5383"/>
          <ac:picMkLst>
            <pc:docMk/>
            <pc:sldMk cId="0" sldId="283"/>
            <ac:picMk id="8" creationId="{D8E8DA4E-C48D-505E-3C0F-D21B574A08B1}"/>
          </ac:picMkLst>
        </pc:picChg>
        <pc:picChg chg="del">
          <ac:chgData name="Stan Cox" userId="9376f276357bfffd" providerId="LiveId" clId="{086FCC0F-9DDD-4920-800E-FDC1DFDE2A90}" dt="2022-04-29T22:35:01.392" v="893" actId="478"/>
          <ac:picMkLst>
            <pc:docMk/>
            <pc:sldMk cId="0" sldId="283"/>
            <ac:picMk id="35844" creationId="{D0C03580-1B7E-E582-F775-575045E7DD7E}"/>
          </ac:picMkLst>
        </pc:picChg>
      </pc:sldChg>
      <pc:sldChg chg="addSp delSp modSp mod modTransition">
        <pc:chgData name="Stan Cox" userId="9376f276357bfffd" providerId="LiveId" clId="{086FCC0F-9DDD-4920-800E-FDC1DFDE2A90}" dt="2022-04-30T02:41:33.433" v="5381" actId="1038"/>
        <pc:sldMkLst>
          <pc:docMk/>
          <pc:sldMk cId="0" sldId="284"/>
        </pc:sldMkLst>
        <pc:spChg chg="mod">
          <ac:chgData name="Stan Cox" userId="9376f276357bfffd" providerId="LiveId" clId="{086FCC0F-9DDD-4920-800E-FDC1DFDE2A90}" dt="2022-04-30T02:39:49.993" v="5366" actId="207"/>
          <ac:spMkLst>
            <pc:docMk/>
            <pc:sldMk cId="0" sldId="284"/>
            <ac:spMk id="36866" creationId="{11C66369-7384-3B69-1752-D6851B990484}"/>
          </ac:spMkLst>
        </pc:spChg>
        <pc:spChg chg="mod">
          <ac:chgData name="Stan Cox" userId="9376f276357bfffd" providerId="LiveId" clId="{086FCC0F-9DDD-4920-800E-FDC1DFDE2A90}" dt="2022-04-29T22:44:25.232" v="1088" actId="6549"/>
          <ac:spMkLst>
            <pc:docMk/>
            <pc:sldMk cId="0" sldId="284"/>
            <ac:spMk id="36867" creationId="{FA4A6371-C1DA-2BC6-EF5D-FBFD6A2BDD7F}"/>
          </ac:spMkLst>
        </pc:spChg>
        <pc:picChg chg="add mod">
          <ac:chgData name="Stan Cox" userId="9376f276357bfffd" providerId="LiveId" clId="{086FCC0F-9DDD-4920-800E-FDC1DFDE2A90}" dt="2022-04-30T02:41:33.433" v="5381" actId="1038"/>
          <ac:picMkLst>
            <pc:docMk/>
            <pc:sldMk cId="0" sldId="284"/>
            <ac:picMk id="3" creationId="{0307437F-BB5A-41C1-1468-B878098B5654}"/>
          </ac:picMkLst>
        </pc:picChg>
        <pc:picChg chg="add del mod">
          <ac:chgData name="Stan Cox" userId="9376f276357bfffd" providerId="LiveId" clId="{086FCC0F-9DDD-4920-800E-FDC1DFDE2A90}" dt="2022-04-30T02:40:02.760" v="5368" actId="478"/>
          <ac:picMkLst>
            <pc:docMk/>
            <pc:sldMk cId="0" sldId="284"/>
            <ac:picMk id="7" creationId="{51B16F0D-AB60-2DAC-2F8F-9C0AEE4E1456}"/>
          </ac:picMkLst>
        </pc:picChg>
        <pc:picChg chg="del">
          <ac:chgData name="Stan Cox" userId="9376f276357bfffd" providerId="LiveId" clId="{086FCC0F-9DDD-4920-800E-FDC1DFDE2A90}" dt="2022-04-29T22:35:06.361" v="895" actId="478"/>
          <ac:picMkLst>
            <pc:docMk/>
            <pc:sldMk cId="0" sldId="284"/>
            <ac:picMk id="36868" creationId="{2FDD1661-B600-53C1-6155-E1344FDB05F1}"/>
          </ac:picMkLst>
        </pc:picChg>
      </pc:sldChg>
      <pc:sldChg chg="add del">
        <pc:chgData name="Stan Cox" userId="9376f276357bfffd" providerId="LiveId" clId="{086FCC0F-9DDD-4920-800E-FDC1DFDE2A90}" dt="2022-05-08T04:53:43.625" v="5412" actId="47"/>
        <pc:sldMkLst>
          <pc:docMk/>
          <pc:sldMk cId="0" sldId="286"/>
        </pc:sldMkLst>
      </pc:sldChg>
      <pc:sldChg chg="modSp mod modTransition">
        <pc:chgData name="Stan Cox" userId="9376f276357bfffd" providerId="LiveId" clId="{086FCC0F-9DDD-4920-800E-FDC1DFDE2A90}" dt="2022-04-30T02:37:22.451" v="5353" actId="207"/>
        <pc:sldMkLst>
          <pc:docMk/>
          <pc:sldMk cId="0" sldId="287"/>
        </pc:sldMkLst>
        <pc:spChg chg="mod">
          <ac:chgData name="Stan Cox" userId="9376f276357bfffd" providerId="LiveId" clId="{086FCC0F-9DDD-4920-800E-FDC1DFDE2A90}" dt="2022-04-30T02:37:22.451" v="5353" actId="207"/>
          <ac:spMkLst>
            <pc:docMk/>
            <pc:sldMk cId="0" sldId="287"/>
            <ac:spMk id="40962" creationId="{481D826A-C228-1626-1C33-8D565AF28420}"/>
          </ac:spMkLst>
        </pc:spChg>
        <pc:spChg chg="mod">
          <ac:chgData name="Stan Cox" userId="9376f276357bfffd" providerId="LiveId" clId="{086FCC0F-9DDD-4920-800E-FDC1DFDE2A90}" dt="2022-04-29T22:11:21.700" v="168" actId="14100"/>
          <ac:spMkLst>
            <pc:docMk/>
            <pc:sldMk cId="0" sldId="287"/>
            <ac:spMk id="40963" creationId="{3BADE49E-EE26-B133-8EA3-88F117914861}"/>
          </ac:spMkLst>
        </pc:spChg>
      </pc:sldChg>
      <pc:sldChg chg="addSp delSp modSp mod modTransition">
        <pc:chgData name="Stan Cox" userId="9376f276357bfffd" providerId="LiveId" clId="{086FCC0F-9DDD-4920-800E-FDC1DFDE2A90}" dt="2022-04-30T02:42:11.489" v="5389"/>
        <pc:sldMkLst>
          <pc:docMk/>
          <pc:sldMk cId="0" sldId="288"/>
        </pc:sldMkLst>
        <pc:spChg chg="mod">
          <ac:chgData name="Stan Cox" userId="9376f276357bfffd" providerId="LiveId" clId="{086FCC0F-9DDD-4920-800E-FDC1DFDE2A90}" dt="2022-04-30T02:38:47.107" v="5359" actId="207"/>
          <ac:spMkLst>
            <pc:docMk/>
            <pc:sldMk cId="0" sldId="288"/>
            <ac:spMk id="41986" creationId="{532941A7-D52C-8EEC-D052-88E812477775}"/>
          </ac:spMkLst>
        </pc:spChg>
        <pc:spChg chg="mod">
          <ac:chgData name="Stan Cox" userId="9376f276357bfffd" providerId="LiveId" clId="{086FCC0F-9DDD-4920-800E-FDC1DFDE2A90}" dt="2022-04-29T22:23:49.899" v="831" actId="20577"/>
          <ac:spMkLst>
            <pc:docMk/>
            <pc:sldMk cId="0" sldId="288"/>
            <ac:spMk id="41987" creationId="{EA4E5C7D-D260-0511-8E74-8AA5F2B6C930}"/>
          </ac:spMkLst>
        </pc:spChg>
        <pc:picChg chg="add del mod">
          <ac:chgData name="Stan Cox" userId="9376f276357bfffd" providerId="LiveId" clId="{086FCC0F-9DDD-4920-800E-FDC1DFDE2A90}" dt="2022-04-30T02:42:10.615" v="5388" actId="478"/>
          <ac:picMkLst>
            <pc:docMk/>
            <pc:sldMk cId="0" sldId="288"/>
            <ac:picMk id="7" creationId="{6C2C8E1C-B1B5-FC64-3D01-6F6CAB20F0AE}"/>
          </ac:picMkLst>
        </pc:picChg>
        <pc:picChg chg="add mod">
          <ac:chgData name="Stan Cox" userId="9376f276357bfffd" providerId="LiveId" clId="{086FCC0F-9DDD-4920-800E-FDC1DFDE2A90}" dt="2022-04-30T02:42:11.489" v="5389"/>
          <ac:picMkLst>
            <pc:docMk/>
            <pc:sldMk cId="0" sldId="288"/>
            <ac:picMk id="8" creationId="{6DBD5C00-090A-25BE-F48B-A3C21DC217E7}"/>
          </ac:picMkLst>
        </pc:picChg>
        <pc:picChg chg="del">
          <ac:chgData name="Stan Cox" userId="9376f276357bfffd" providerId="LiveId" clId="{086FCC0F-9DDD-4920-800E-FDC1DFDE2A90}" dt="2022-04-29T22:22:27.276" v="772" actId="478"/>
          <ac:picMkLst>
            <pc:docMk/>
            <pc:sldMk cId="0" sldId="288"/>
            <ac:picMk id="41988" creationId="{C1AAB33D-3318-8FC5-C274-793042684D3B}"/>
          </ac:picMkLst>
        </pc:picChg>
      </pc:sldChg>
      <pc:sldChg chg="addSp delSp modSp mod modTransition">
        <pc:chgData name="Stan Cox" userId="9376f276357bfffd" providerId="LiveId" clId="{086FCC0F-9DDD-4920-800E-FDC1DFDE2A90}" dt="2022-04-30T02:42:16.866" v="5391"/>
        <pc:sldMkLst>
          <pc:docMk/>
          <pc:sldMk cId="0" sldId="289"/>
        </pc:sldMkLst>
        <pc:spChg chg="mod">
          <ac:chgData name="Stan Cox" userId="9376f276357bfffd" providerId="LiveId" clId="{086FCC0F-9DDD-4920-800E-FDC1DFDE2A90}" dt="2022-04-30T02:38:39.279" v="5358" actId="207"/>
          <ac:spMkLst>
            <pc:docMk/>
            <pc:sldMk cId="0" sldId="289"/>
            <ac:spMk id="43010" creationId="{5D584816-64BE-56DF-305A-33948CCFEBDF}"/>
          </ac:spMkLst>
        </pc:spChg>
        <pc:spChg chg="mod">
          <ac:chgData name="Stan Cox" userId="9376f276357bfffd" providerId="LiveId" clId="{086FCC0F-9DDD-4920-800E-FDC1DFDE2A90}" dt="2022-04-29T22:23:22.942" v="800" actId="14100"/>
          <ac:spMkLst>
            <pc:docMk/>
            <pc:sldMk cId="0" sldId="289"/>
            <ac:spMk id="43011" creationId="{DEEEE7C7-CF10-EE6E-9034-A0D4CD5E0547}"/>
          </ac:spMkLst>
        </pc:spChg>
        <pc:picChg chg="add mod">
          <ac:chgData name="Stan Cox" userId="9376f276357bfffd" providerId="LiveId" clId="{086FCC0F-9DDD-4920-800E-FDC1DFDE2A90}" dt="2022-04-30T02:42:16.866" v="5391"/>
          <ac:picMkLst>
            <pc:docMk/>
            <pc:sldMk cId="0" sldId="289"/>
            <ac:picMk id="7" creationId="{1C9621FD-7F74-B432-EF6B-4EF453B00370}"/>
          </ac:picMkLst>
        </pc:picChg>
        <pc:picChg chg="del mod">
          <ac:chgData name="Stan Cox" userId="9376f276357bfffd" providerId="LiveId" clId="{086FCC0F-9DDD-4920-800E-FDC1DFDE2A90}" dt="2022-04-30T02:42:15.694" v="5390" actId="478"/>
          <ac:picMkLst>
            <pc:docMk/>
            <pc:sldMk cId="0" sldId="289"/>
            <ac:picMk id="43012" creationId="{057AE68B-37AE-1537-3603-320131A064F3}"/>
          </ac:picMkLst>
        </pc:picChg>
      </pc:sldChg>
      <pc:sldChg chg="modSp mod modTransition modNotesTx">
        <pc:chgData name="Stan Cox" userId="9376f276357bfffd" providerId="LiveId" clId="{086FCC0F-9DDD-4920-800E-FDC1DFDE2A90}" dt="2022-04-30T02:37:30.782" v="5354" actId="207"/>
        <pc:sldMkLst>
          <pc:docMk/>
          <pc:sldMk cId="0" sldId="290"/>
        </pc:sldMkLst>
        <pc:spChg chg="mod">
          <ac:chgData name="Stan Cox" userId="9376f276357bfffd" providerId="LiveId" clId="{086FCC0F-9DDD-4920-800E-FDC1DFDE2A90}" dt="2022-04-30T02:37:30.782" v="5354" actId="207"/>
          <ac:spMkLst>
            <pc:docMk/>
            <pc:sldMk cId="0" sldId="290"/>
            <ac:spMk id="44034" creationId="{5F3C3951-6055-A5F9-C670-DF32D5826030}"/>
          </ac:spMkLst>
        </pc:spChg>
        <pc:spChg chg="mod">
          <ac:chgData name="Stan Cox" userId="9376f276357bfffd" providerId="LiveId" clId="{086FCC0F-9DDD-4920-800E-FDC1DFDE2A90}" dt="2022-04-29T22:10:05.144" v="159" actId="14100"/>
          <ac:spMkLst>
            <pc:docMk/>
            <pc:sldMk cId="0" sldId="290"/>
            <ac:spMk id="44035" creationId="{087F9256-5385-E55E-BB70-7680C9D19AD9}"/>
          </ac:spMkLst>
        </pc:spChg>
      </pc:sldChg>
      <pc:sldChg chg="modSp mod modTransition">
        <pc:chgData name="Stan Cox" userId="9376f276357bfffd" providerId="LiveId" clId="{086FCC0F-9DDD-4920-800E-FDC1DFDE2A90}" dt="2022-04-30T02:37:47.707" v="5355" actId="207"/>
        <pc:sldMkLst>
          <pc:docMk/>
          <pc:sldMk cId="0" sldId="291"/>
        </pc:sldMkLst>
        <pc:spChg chg="mod">
          <ac:chgData name="Stan Cox" userId="9376f276357bfffd" providerId="LiveId" clId="{086FCC0F-9DDD-4920-800E-FDC1DFDE2A90}" dt="2022-04-30T02:37:47.707" v="5355" actId="207"/>
          <ac:spMkLst>
            <pc:docMk/>
            <pc:sldMk cId="0" sldId="291"/>
            <ac:spMk id="45058" creationId="{917BFF8E-1A26-02B6-1080-E8628FF41C5E}"/>
          </ac:spMkLst>
        </pc:spChg>
        <pc:spChg chg="mod">
          <ac:chgData name="Stan Cox" userId="9376f276357bfffd" providerId="LiveId" clId="{086FCC0F-9DDD-4920-800E-FDC1DFDE2A90}" dt="2022-04-29T22:12:44.590" v="174" actId="255"/>
          <ac:spMkLst>
            <pc:docMk/>
            <pc:sldMk cId="0" sldId="291"/>
            <ac:spMk id="45059" creationId="{C0646E7C-95F8-5040-B347-8F3AD0EBFE62}"/>
          </ac:spMkLst>
        </pc:spChg>
      </pc:sldChg>
      <pc:sldChg chg="modSp mod modTransition modNotesTx">
        <pc:chgData name="Stan Cox" userId="9376f276357bfffd" providerId="LiveId" clId="{086FCC0F-9DDD-4920-800E-FDC1DFDE2A90}" dt="2022-04-30T02:37:59.071" v="5356" actId="207"/>
        <pc:sldMkLst>
          <pc:docMk/>
          <pc:sldMk cId="0" sldId="292"/>
        </pc:sldMkLst>
        <pc:spChg chg="mod">
          <ac:chgData name="Stan Cox" userId="9376f276357bfffd" providerId="LiveId" clId="{086FCC0F-9DDD-4920-800E-FDC1DFDE2A90}" dt="2022-04-30T02:37:59.071" v="5356" actId="207"/>
          <ac:spMkLst>
            <pc:docMk/>
            <pc:sldMk cId="0" sldId="292"/>
            <ac:spMk id="46082" creationId="{06D161E2-2596-F0D4-98DB-32D0409F69C3}"/>
          </ac:spMkLst>
        </pc:spChg>
        <pc:spChg chg="mod">
          <ac:chgData name="Stan Cox" userId="9376f276357bfffd" providerId="LiveId" clId="{086FCC0F-9DDD-4920-800E-FDC1DFDE2A90}" dt="2022-04-29T22:14:41.020" v="193" actId="6549"/>
          <ac:spMkLst>
            <pc:docMk/>
            <pc:sldMk cId="0" sldId="292"/>
            <ac:spMk id="46083" creationId="{265F4F01-C470-82A0-B93E-2573D96B1A7E}"/>
          </ac:spMkLst>
        </pc:spChg>
      </pc:sldChg>
      <pc:sldChg chg="modSp mod modTransition">
        <pc:chgData name="Stan Cox" userId="9376f276357bfffd" providerId="LiveId" clId="{086FCC0F-9DDD-4920-800E-FDC1DFDE2A90}" dt="2022-04-30T01:13:33.817" v="5320" actId="255"/>
        <pc:sldMkLst>
          <pc:docMk/>
          <pc:sldMk cId="0" sldId="293"/>
        </pc:sldMkLst>
        <pc:spChg chg="mod">
          <ac:chgData name="Stan Cox" userId="9376f276357bfffd" providerId="LiveId" clId="{086FCC0F-9DDD-4920-800E-FDC1DFDE2A90}" dt="2022-04-29T22:25:36.211" v="846" actId="122"/>
          <ac:spMkLst>
            <pc:docMk/>
            <pc:sldMk cId="0" sldId="293"/>
            <ac:spMk id="47106" creationId="{6ABBCC77-47EB-72A7-6951-55EADC6C1645}"/>
          </ac:spMkLst>
        </pc:spChg>
        <pc:spChg chg="mod">
          <ac:chgData name="Stan Cox" userId="9376f276357bfffd" providerId="LiveId" clId="{086FCC0F-9DDD-4920-800E-FDC1DFDE2A90}" dt="2022-04-30T01:13:33.817" v="5320" actId="255"/>
          <ac:spMkLst>
            <pc:docMk/>
            <pc:sldMk cId="0" sldId="293"/>
            <ac:spMk id="47107" creationId="{BF5BEEF6-ECB6-527C-E705-70EEF5060D2E}"/>
          </ac:spMkLst>
        </pc:spChg>
      </pc:sldChg>
      <pc:sldChg chg="modSp mod modTransition modNotesTx">
        <pc:chgData name="Stan Cox" userId="9376f276357bfffd" providerId="LiveId" clId="{086FCC0F-9DDD-4920-800E-FDC1DFDE2A90}" dt="2022-04-30T02:39:36.178" v="5364" actId="207"/>
        <pc:sldMkLst>
          <pc:docMk/>
          <pc:sldMk cId="0" sldId="294"/>
        </pc:sldMkLst>
        <pc:spChg chg="mod">
          <ac:chgData name="Stan Cox" userId="9376f276357bfffd" providerId="LiveId" clId="{086FCC0F-9DDD-4920-800E-FDC1DFDE2A90}" dt="2022-04-30T02:39:36.178" v="5364" actId="207"/>
          <ac:spMkLst>
            <pc:docMk/>
            <pc:sldMk cId="0" sldId="294"/>
            <ac:spMk id="48130" creationId="{45D89D4D-3039-EDA2-D4F8-FCCDB6C56A6C}"/>
          </ac:spMkLst>
        </pc:spChg>
        <pc:spChg chg="mod">
          <ac:chgData name="Stan Cox" userId="9376f276357bfffd" providerId="LiveId" clId="{086FCC0F-9DDD-4920-800E-FDC1DFDE2A90}" dt="2022-04-29T22:39:31.346" v="936" actId="27636"/>
          <ac:spMkLst>
            <pc:docMk/>
            <pc:sldMk cId="0" sldId="294"/>
            <ac:spMk id="48131" creationId="{69D5A9F0-1297-5660-3396-02FD31E3A0F7}"/>
          </ac:spMkLst>
        </pc:spChg>
      </pc:sldChg>
      <pc:sldChg chg="modSp mod modTransition">
        <pc:chgData name="Stan Cox" userId="9376f276357bfffd" providerId="LiveId" clId="{086FCC0F-9DDD-4920-800E-FDC1DFDE2A90}" dt="2022-04-30T02:39:10.892" v="5361" actId="207"/>
        <pc:sldMkLst>
          <pc:docMk/>
          <pc:sldMk cId="0" sldId="295"/>
        </pc:sldMkLst>
        <pc:spChg chg="mod">
          <ac:chgData name="Stan Cox" userId="9376f276357bfffd" providerId="LiveId" clId="{086FCC0F-9DDD-4920-800E-FDC1DFDE2A90}" dt="2022-04-30T02:39:10.892" v="5361" actId="207"/>
          <ac:spMkLst>
            <pc:docMk/>
            <pc:sldMk cId="0" sldId="295"/>
            <ac:spMk id="49154" creationId="{A0FF2C7B-83DB-F0A6-8E0C-2677F22553A5}"/>
          </ac:spMkLst>
        </pc:spChg>
        <pc:spChg chg="mod">
          <ac:chgData name="Stan Cox" userId="9376f276357bfffd" providerId="LiveId" clId="{086FCC0F-9DDD-4920-800E-FDC1DFDE2A90}" dt="2022-04-30T01:13:24.920" v="5319" actId="255"/>
          <ac:spMkLst>
            <pc:docMk/>
            <pc:sldMk cId="0" sldId="295"/>
            <ac:spMk id="49155" creationId="{2D482419-8D50-03D2-1214-966F89F338ED}"/>
          </ac:spMkLst>
        </pc:spChg>
      </pc:sldChg>
      <pc:sldChg chg="addSp delSp modSp mod modTransition">
        <pc:chgData name="Stan Cox" userId="9376f276357bfffd" providerId="LiveId" clId="{086FCC0F-9DDD-4920-800E-FDC1DFDE2A90}" dt="2022-04-30T02:41:52.578" v="5385"/>
        <pc:sldMkLst>
          <pc:docMk/>
          <pc:sldMk cId="0" sldId="296"/>
        </pc:sldMkLst>
        <pc:spChg chg="mod">
          <ac:chgData name="Stan Cox" userId="9376f276357bfffd" providerId="LiveId" clId="{086FCC0F-9DDD-4920-800E-FDC1DFDE2A90}" dt="2022-04-30T02:39:25.175" v="5363" actId="207"/>
          <ac:spMkLst>
            <pc:docMk/>
            <pc:sldMk cId="0" sldId="296"/>
            <ac:spMk id="50178" creationId="{9775EB67-09A0-BFE5-A58A-73402C56FF30}"/>
          </ac:spMkLst>
        </pc:spChg>
        <pc:spChg chg="mod">
          <ac:chgData name="Stan Cox" userId="9376f276357bfffd" providerId="LiveId" clId="{086FCC0F-9DDD-4920-800E-FDC1DFDE2A90}" dt="2022-04-29T22:37:50.938" v="923" actId="255"/>
          <ac:spMkLst>
            <pc:docMk/>
            <pc:sldMk cId="0" sldId="296"/>
            <ac:spMk id="50179" creationId="{6A5720BC-6F49-AC4E-DBAA-BAC9339B175E}"/>
          </ac:spMkLst>
        </pc:spChg>
        <pc:picChg chg="add del mod">
          <ac:chgData name="Stan Cox" userId="9376f276357bfffd" providerId="LiveId" clId="{086FCC0F-9DDD-4920-800E-FDC1DFDE2A90}" dt="2022-04-30T02:41:51.688" v="5384" actId="478"/>
          <ac:picMkLst>
            <pc:docMk/>
            <pc:sldMk cId="0" sldId="296"/>
            <ac:picMk id="7" creationId="{696E936B-F663-7EA5-B911-EF11254FCB99}"/>
          </ac:picMkLst>
        </pc:picChg>
        <pc:picChg chg="add mod">
          <ac:chgData name="Stan Cox" userId="9376f276357bfffd" providerId="LiveId" clId="{086FCC0F-9DDD-4920-800E-FDC1DFDE2A90}" dt="2022-04-30T02:41:52.578" v="5385"/>
          <ac:picMkLst>
            <pc:docMk/>
            <pc:sldMk cId="0" sldId="296"/>
            <ac:picMk id="8" creationId="{A4248AEB-2051-74EF-DE9C-CEBA300D4442}"/>
          </ac:picMkLst>
        </pc:picChg>
        <pc:picChg chg="del">
          <ac:chgData name="Stan Cox" userId="9376f276357bfffd" providerId="LiveId" clId="{086FCC0F-9DDD-4920-800E-FDC1DFDE2A90}" dt="2022-04-29T22:34:52.968" v="891" actId="478"/>
          <ac:picMkLst>
            <pc:docMk/>
            <pc:sldMk cId="0" sldId="296"/>
            <ac:picMk id="50180" creationId="{A7EE4167-E80E-D2B5-5907-E6131CBE598C}"/>
          </ac:picMkLst>
        </pc:picChg>
      </pc:sldChg>
      <pc:sldChg chg="modSp add del modTransition">
        <pc:chgData name="Stan Cox" userId="9376f276357bfffd" providerId="LiveId" clId="{086FCC0F-9DDD-4920-800E-FDC1DFDE2A90}" dt="2022-05-08T04:53:43.625" v="5412" actId="47"/>
        <pc:sldMkLst>
          <pc:docMk/>
          <pc:sldMk cId="0" sldId="297"/>
        </pc:sldMkLst>
        <pc:spChg chg="mod">
          <ac:chgData name="Stan Cox" userId="9376f276357bfffd" providerId="LiveId" clId="{086FCC0F-9DDD-4920-800E-FDC1DFDE2A90}" dt="2022-05-08T04:52:56.694" v="5406"/>
          <ac:spMkLst>
            <pc:docMk/>
            <pc:sldMk cId="0" sldId="297"/>
            <ac:spMk id="3" creationId="{00000000-0000-0000-0000-000000000000}"/>
          </ac:spMkLst>
        </pc:spChg>
      </pc:sldChg>
      <pc:sldChg chg="modSp add del mod modTransition">
        <pc:chgData name="Stan Cox" userId="9376f276357bfffd" providerId="LiveId" clId="{086FCC0F-9DDD-4920-800E-FDC1DFDE2A90}" dt="2022-05-08T04:53:43.625" v="5412" actId="47"/>
        <pc:sldMkLst>
          <pc:docMk/>
          <pc:sldMk cId="0" sldId="298"/>
        </pc:sldMkLst>
        <pc:spChg chg="mod">
          <ac:chgData name="Stan Cox" userId="9376f276357bfffd" providerId="LiveId" clId="{086FCC0F-9DDD-4920-800E-FDC1DFDE2A90}" dt="2022-05-08T04:52:15.047" v="5403"/>
          <ac:spMkLst>
            <pc:docMk/>
            <pc:sldMk cId="0" sldId="298"/>
            <ac:spMk id="5122" creationId="{00000000-0000-0000-0000-000000000000}"/>
          </ac:spMkLst>
        </pc:spChg>
      </pc:sldChg>
      <pc:sldChg chg="modSp add del mod modTransition">
        <pc:chgData name="Stan Cox" userId="9376f276357bfffd" providerId="LiveId" clId="{086FCC0F-9DDD-4920-800E-FDC1DFDE2A90}" dt="2022-05-08T04:53:43.625" v="5412" actId="47"/>
        <pc:sldMkLst>
          <pc:docMk/>
          <pc:sldMk cId="0" sldId="299"/>
        </pc:sldMkLst>
        <pc:spChg chg="mod">
          <ac:chgData name="Stan Cox" userId="9376f276357bfffd" providerId="LiveId" clId="{086FCC0F-9DDD-4920-800E-FDC1DFDE2A90}" dt="2022-05-08T04:52:15.047" v="5403"/>
          <ac:spMkLst>
            <pc:docMk/>
            <pc:sldMk cId="0" sldId="299"/>
            <ac:spMk id="6146" creationId="{00000000-0000-0000-0000-000000000000}"/>
          </ac:spMkLst>
        </pc:spChg>
      </pc:sldChg>
      <pc:sldChg chg="modSp add del mod modTransition">
        <pc:chgData name="Stan Cox" userId="9376f276357bfffd" providerId="LiveId" clId="{086FCC0F-9DDD-4920-800E-FDC1DFDE2A90}" dt="2022-05-08T04:53:43.625" v="5412" actId="47"/>
        <pc:sldMkLst>
          <pc:docMk/>
          <pc:sldMk cId="0" sldId="300"/>
        </pc:sldMkLst>
        <pc:spChg chg="mod">
          <ac:chgData name="Stan Cox" userId="9376f276357bfffd" providerId="LiveId" clId="{086FCC0F-9DDD-4920-800E-FDC1DFDE2A90}" dt="2022-05-08T04:52:15.047" v="5403"/>
          <ac:spMkLst>
            <pc:docMk/>
            <pc:sldMk cId="0" sldId="300"/>
            <ac:spMk id="13314" creationId="{00000000-0000-0000-0000-000000000000}"/>
          </ac:spMkLst>
        </pc:spChg>
      </pc:sldChg>
      <pc:sldChg chg="add del">
        <pc:chgData name="Stan Cox" userId="9376f276357bfffd" providerId="LiveId" clId="{086FCC0F-9DDD-4920-800E-FDC1DFDE2A90}" dt="2022-05-08T04:53:43.625" v="5412" actId="47"/>
        <pc:sldMkLst>
          <pc:docMk/>
          <pc:sldMk cId="0" sldId="301"/>
        </pc:sldMkLst>
      </pc:sldChg>
      <pc:sldChg chg="add del">
        <pc:chgData name="Stan Cox" userId="9376f276357bfffd" providerId="LiveId" clId="{086FCC0F-9DDD-4920-800E-FDC1DFDE2A90}" dt="2022-05-08T04:53:43.625" v="5412" actId="47"/>
        <pc:sldMkLst>
          <pc:docMk/>
          <pc:sldMk cId="0" sldId="302"/>
        </pc:sldMkLst>
      </pc:sldChg>
      <pc:sldChg chg="modSp add del mod">
        <pc:chgData name="Stan Cox" userId="9376f276357bfffd" providerId="LiveId" clId="{086FCC0F-9DDD-4920-800E-FDC1DFDE2A90}" dt="2022-05-08T04:53:43.625" v="5412" actId="47"/>
        <pc:sldMkLst>
          <pc:docMk/>
          <pc:sldMk cId="0" sldId="303"/>
        </pc:sldMkLst>
        <pc:spChg chg="mod">
          <ac:chgData name="Stan Cox" userId="9376f276357bfffd" providerId="LiveId" clId="{086FCC0F-9DDD-4920-800E-FDC1DFDE2A90}" dt="2022-05-08T04:53:01.535" v="5410"/>
          <ac:spMkLst>
            <pc:docMk/>
            <pc:sldMk cId="0" sldId="303"/>
            <ac:spMk id="9221" creationId="{00000000-0000-0000-0000-000000000000}"/>
          </ac:spMkLst>
        </pc:spChg>
        <pc:spChg chg="mod">
          <ac:chgData name="Stan Cox" userId="9376f276357bfffd" providerId="LiveId" clId="{086FCC0F-9DDD-4920-800E-FDC1DFDE2A90}" dt="2022-05-08T04:53:01.535" v="5410"/>
          <ac:spMkLst>
            <pc:docMk/>
            <pc:sldMk cId="0" sldId="303"/>
            <ac:spMk id="9222" creationId="{00000000-0000-0000-0000-000000000000}"/>
          </ac:spMkLst>
        </pc:spChg>
      </pc:sldChg>
      <pc:sldChg chg="modSp add del">
        <pc:chgData name="Stan Cox" userId="9376f276357bfffd" providerId="LiveId" clId="{086FCC0F-9DDD-4920-800E-FDC1DFDE2A90}" dt="2022-05-08T04:53:43.625" v="5412" actId="47"/>
        <pc:sldMkLst>
          <pc:docMk/>
          <pc:sldMk cId="0" sldId="304"/>
        </pc:sldMkLst>
        <pc:spChg chg="mod">
          <ac:chgData name="Stan Cox" userId="9376f276357bfffd" providerId="LiveId" clId="{086FCC0F-9DDD-4920-800E-FDC1DFDE2A90}" dt="2022-05-08T04:52:56.694" v="5406"/>
          <ac:spMkLst>
            <pc:docMk/>
            <pc:sldMk cId="0" sldId="304"/>
            <ac:spMk id="5" creationId="{00000000-0000-0000-0000-000000000000}"/>
          </ac:spMkLst>
        </pc:spChg>
      </pc:sldChg>
      <pc:sldChg chg="add del">
        <pc:chgData name="Stan Cox" userId="9376f276357bfffd" providerId="LiveId" clId="{086FCC0F-9DDD-4920-800E-FDC1DFDE2A90}" dt="2022-05-08T04:53:43.625" v="5412" actId="47"/>
        <pc:sldMkLst>
          <pc:docMk/>
          <pc:sldMk cId="0" sldId="305"/>
        </pc:sldMkLst>
      </pc:sldChg>
      <pc:sldChg chg="add del">
        <pc:chgData name="Stan Cox" userId="9376f276357bfffd" providerId="LiveId" clId="{086FCC0F-9DDD-4920-800E-FDC1DFDE2A90}" dt="2022-05-08T04:53:43.625" v="5412" actId="47"/>
        <pc:sldMkLst>
          <pc:docMk/>
          <pc:sldMk cId="0" sldId="306"/>
        </pc:sldMkLst>
      </pc:sldChg>
      <pc:sldMasterChg chg="setBg modSldLayout">
        <pc:chgData name="Stan Cox" userId="9376f276357bfffd" providerId="LiveId" clId="{086FCC0F-9DDD-4920-800E-FDC1DFDE2A90}" dt="2022-04-30T02:35:57.847" v="5349"/>
        <pc:sldMasterMkLst>
          <pc:docMk/>
          <pc:sldMasterMk cId="3219736613" sldId="2147483660"/>
        </pc:sldMasterMkLst>
        <pc:sldLayoutChg chg="setBg">
          <pc:chgData name="Stan Cox" userId="9376f276357bfffd" providerId="LiveId" clId="{086FCC0F-9DDD-4920-800E-FDC1DFDE2A90}" dt="2022-04-30T02:35:57.847" v="5349"/>
          <pc:sldLayoutMkLst>
            <pc:docMk/>
            <pc:sldMasterMk cId="3219736613" sldId="2147483660"/>
            <pc:sldLayoutMk cId="905384406" sldId="2147483661"/>
          </pc:sldLayoutMkLst>
        </pc:sldLayoutChg>
        <pc:sldLayoutChg chg="setBg">
          <pc:chgData name="Stan Cox" userId="9376f276357bfffd" providerId="LiveId" clId="{086FCC0F-9DDD-4920-800E-FDC1DFDE2A90}" dt="2022-04-30T02:35:57.847" v="5349"/>
          <pc:sldLayoutMkLst>
            <pc:docMk/>
            <pc:sldMasterMk cId="3219736613" sldId="2147483660"/>
            <pc:sldLayoutMk cId="2287815244" sldId="2147483662"/>
          </pc:sldLayoutMkLst>
        </pc:sldLayoutChg>
        <pc:sldLayoutChg chg="setBg">
          <pc:chgData name="Stan Cox" userId="9376f276357bfffd" providerId="LiveId" clId="{086FCC0F-9DDD-4920-800E-FDC1DFDE2A90}" dt="2022-04-30T02:35:57.847" v="5349"/>
          <pc:sldLayoutMkLst>
            <pc:docMk/>
            <pc:sldMasterMk cId="3219736613" sldId="2147483660"/>
            <pc:sldLayoutMk cId="1561804991" sldId="2147483663"/>
          </pc:sldLayoutMkLst>
        </pc:sldLayoutChg>
        <pc:sldLayoutChg chg="setBg">
          <pc:chgData name="Stan Cox" userId="9376f276357bfffd" providerId="LiveId" clId="{086FCC0F-9DDD-4920-800E-FDC1DFDE2A90}" dt="2022-04-30T02:35:57.847" v="5349"/>
          <pc:sldLayoutMkLst>
            <pc:docMk/>
            <pc:sldMasterMk cId="3219736613" sldId="2147483660"/>
            <pc:sldLayoutMk cId="3295814095" sldId="2147483664"/>
          </pc:sldLayoutMkLst>
        </pc:sldLayoutChg>
        <pc:sldLayoutChg chg="setBg">
          <pc:chgData name="Stan Cox" userId="9376f276357bfffd" providerId="LiveId" clId="{086FCC0F-9DDD-4920-800E-FDC1DFDE2A90}" dt="2022-04-30T02:35:57.847" v="5349"/>
          <pc:sldLayoutMkLst>
            <pc:docMk/>
            <pc:sldMasterMk cId="3219736613" sldId="2147483660"/>
            <pc:sldLayoutMk cId="847596535" sldId="2147483665"/>
          </pc:sldLayoutMkLst>
        </pc:sldLayoutChg>
        <pc:sldLayoutChg chg="setBg">
          <pc:chgData name="Stan Cox" userId="9376f276357bfffd" providerId="LiveId" clId="{086FCC0F-9DDD-4920-800E-FDC1DFDE2A90}" dt="2022-04-30T02:35:57.847" v="5349"/>
          <pc:sldLayoutMkLst>
            <pc:docMk/>
            <pc:sldMasterMk cId="3219736613" sldId="2147483660"/>
            <pc:sldLayoutMk cId="3234474999" sldId="2147483666"/>
          </pc:sldLayoutMkLst>
        </pc:sldLayoutChg>
        <pc:sldLayoutChg chg="setBg">
          <pc:chgData name="Stan Cox" userId="9376f276357bfffd" providerId="LiveId" clId="{086FCC0F-9DDD-4920-800E-FDC1DFDE2A90}" dt="2022-04-30T02:35:57.847" v="5349"/>
          <pc:sldLayoutMkLst>
            <pc:docMk/>
            <pc:sldMasterMk cId="3219736613" sldId="2147483660"/>
            <pc:sldLayoutMk cId="4005750525" sldId="2147483667"/>
          </pc:sldLayoutMkLst>
        </pc:sldLayoutChg>
        <pc:sldLayoutChg chg="setBg">
          <pc:chgData name="Stan Cox" userId="9376f276357bfffd" providerId="LiveId" clId="{086FCC0F-9DDD-4920-800E-FDC1DFDE2A90}" dt="2022-04-30T02:35:57.847" v="5349"/>
          <pc:sldLayoutMkLst>
            <pc:docMk/>
            <pc:sldMasterMk cId="3219736613" sldId="2147483660"/>
            <pc:sldLayoutMk cId="3219209086" sldId="2147483668"/>
          </pc:sldLayoutMkLst>
        </pc:sldLayoutChg>
        <pc:sldLayoutChg chg="setBg">
          <pc:chgData name="Stan Cox" userId="9376f276357bfffd" providerId="LiveId" clId="{086FCC0F-9DDD-4920-800E-FDC1DFDE2A90}" dt="2022-04-30T02:35:57.847" v="5349"/>
          <pc:sldLayoutMkLst>
            <pc:docMk/>
            <pc:sldMasterMk cId="3219736613" sldId="2147483660"/>
            <pc:sldLayoutMk cId="2748901964" sldId="2147483669"/>
          </pc:sldLayoutMkLst>
        </pc:sldLayoutChg>
        <pc:sldLayoutChg chg="setBg">
          <pc:chgData name="Stan Cox" userId="9376f276357bfffd" providerId="LiveId" clId="{086FCC0F-9DDD-4920-800E-FDC1DFDE2A90}" dt="2022-04-30T02:35:57.847" v="5349"/>
          <pc:sldLayoutMkLst>
            <pc:docMk/>
            <pc:sldMasterMk cId="3219736613" sldId="2147483660"/>
            <pc:sldLayoutMk cId="2547010348" sldId="2147483670"/>
          </pc:sldLayoutMkLst>
        </pc:sldLayoutChg>
        <pc:sldLayoutChg chg="setBg">
          <pc:chgData name="Stan Cox" userId="9376f276357bfffd" providerId="LiveId" clId="{086FCC0F-9DDD-4920-800E-FDC1DFDE2A90}" dt="2022-04-30T02:35:57.847" v="5349"/>
          <pc:sldLayoutMkLst>
            <pc:docMk/>
            <pc:sldMasterMk cId="3219736613" sldId="2147483660"/>
            <pc:sldLayoutMk cId="2385085447" sldId="2147483671"/>
          </pc:sldLayoutMkLst>
        </pc:sldLayoutChg>
      </pc:sldMasterChg>
      <pc:sldMasterChg chg="del delSldLayout">
        <pc:chgData name="Stan Cox" userId="9376f276357bfffd" providerId="LiveId" clId="{086FCC0F-9DDD-4920-800E-FDC1DFDE2A90}" dt="2022-05-08T04:53:43.625" v="5412" actId="47"/>
        <pc:sldMasterMkLst>
          <pc:docMk/>
          <pc:sldMasterMk cId="1039238853" sldId="2147483672"/>
        </pc:sldMasterMkLst>
        <pc:sldLayoutChg chg="del">
          <pc:chgData name="Stan Cox" userId="9376f276357bfffd" providerId="LiveId" clId="{086FCC0F-9DDD-4920-800E-FDC1DFDE2A90}" dt="2022-05-08T04:53:43.625" v="5412" actId="47"/>
          <pc:sldLayoutMkLst>
            <pc:docMk/>
            <pc:sldMasterMk cId="1039238853" sldId="2147483672"/>
            <pc:sldLayoutMk cId="3616127721" sldId="2147483673"/>
          </pc:sldLayoutMkLst>
        </pc:sldLayoutChg>
        <pc:sldLayoutChg chg="del">
          <pc:chgData name="Stan Cox" userId="9376f276357bfffd" providerId="LiveId" clId="{086FCC0F-9DDD-4920-800E-FDC1DFDE2A90}" dt="2022-05-08T04:53:43.625" v="5412" actId="47"/>
          <pc:sldLayoutMkLst>
            <pc:docMk/>
            <pc:sldMasterMk cId="1039238853" sldId="2147483672"/>
            <pc:sldLayoutMk cId="646938040" sldId="2147483674"/>
          </pc:sldLayoutMkLst>
        </pc:sldLayoutChg>
        <pc:sldLayoutChg chg="del">
          <pc:chgData name="Stan Cox" userId="9376f276357bfffd" providerId="LiveId" clId="{086FCC0F-9DDD-4920-800E-FDC1DFDE2A90}" dt="2022-05-08T04:53:43.625" v="5412" actId="47"/>
          <pc:sldLayoutMkLst>
            <pc:docMk/>
            <pc:sldMasterMk cId="1039238853" sldId="2147483672"/>
            <pc:sldLayoutMk cId="3140221671" sldId="2147483675"/>
          </pc:sldLayoutMkLst>
        </pc:sldLayoutChg>
        <pc:sldLayoutChg chg="del">
          <pc:chgData name="Stan Cox" userId="9376f276357bfffd" providerId="LiveId" clId="{086FCC0F-9DDD-4920-800E-FDC1DFDE2A90}" dt="2022-05-08T04:53:43.625" v="5412" actId="47"/>
          <pc:sldLayoutMkLst>
            <pc:docMk/>
            <pc:sldMasterMk cId="1039238853" sldId="2147483672"/>
            <pc:sldLayoutMk cId="794818868" sldId="2147483676"/>
          </pc:sldLayoutMkLst>
        </pc:sldLayoutChg>
        <pc:sldLayoutChg chg="del">
          <pc:chgData name="Stan Cox" userId="9376f276357bfffd" providerId="LiveId" clId="{086FCC0F-9DDD-4920-800E-FDC1DFDE2A90}" dt="2022-05-08T04:53:43.625" v="5412" actId="47"/>
          <pc:sldLayoutMkLst>
            <pc:docMk/>
            <pc:sldMasterMk cId="1039238853" sldId="2147483672"/>
            <pc:sldLayoutMk cId="3099447099" sldId="2147483677"/>
          </pc:sldLayoutMkLst>
        </pc:sldLayoutChg>
        <pc:sldLayoutChg chg="del">
          <pc:chgData name="Stan Cox" userId="9376f276357bfffd" providerId="LiveId" clId="{086FCC0F-9DDD-4920-800E-FDC1DFDE2A90}" dt="2022-05-08T04:53:43.625" v="5412" actId="47"/>
          <pc:sldLayoutMkLst>
            <pc:docMk/>
            <pc:sldMasterMk cId="1039238853" sldId="2147483672"/>
            <pc:sldLayoutMk cId="2052784962" sldId="2147483678"/>
          </pc:sldLayoutMkLst>
        </pc:sldLayoutChg>
        <pc:sldLayoutChg chg="del">
          <pc:chgData name="Stan Cox" userId="9376f276357bfffd" providerId="LiveId" clId="{086FCC0F-9DDD-4920-800E-FDC1DFDE2A90}" dt="2022-05-08T04:53:43.625" v="5412" actId="47"/>
          <pc:sldLayoutMkLst>
            <pc:docMk/>
            <pc:sldMasterMk cId="1039238853" sldId="2147483672"/>
            <pc:sldLayoutMk cId="2205438751" sldId="2147483679"/>
          </pc:sldLayoutMkLst>
        </pc:sldLayoutChg>
        <pc:sldLayoutChg chg="del">
          <pc:chgData name="Stan Cox" userId="9376f276357bfffd" providerId="LiveId" clId="{086FCC0F-9DDD-4920-800E-FDC1DFDE2A90}" dt="2022-05-08T04:53:43.625" v="5412" actId="47"/>
          <pc:sldLayoutMkLst>
            <pc:docMk/>
            <pc:sldMasterMk cId="1039238853" sldId="2147483672"/>
            <pc:sldLayoutMk cId="4232216906" sldId="2147483680"/>
          </pc:sldLayoutMkLst>
        </pc:sldLayoutChg>
        <pc:sldLayoutChg chg="del">
          <pc:chgData name="Stan Cox" userId="9376f276357bfffd" providerId="LiveId" clId="{086FCC0F-9DDD-4920-800E-FDC1DFDE2A90}" dt="2022-05-08T04:53:43.625" v="5412" actId="47"/>
          <pc:sldLayoutMkLst>
            <pc:docMk/>
            <pc:sldMasterMk cId="1039238853" sldId="2147483672"/>
            <pc:sldLayoutMk cId="2673888150" sldId="2147483681"/>
          </pc:sldLayoutMkLst>
        </pc:sldLayoutChg>
        <pc:sldLayoutChg chg="del">
          <pc:chgData name="Stan Cox" userId="9376f276357bfffd" providerId="LiveId" clId="{086FCC0F-9DDD-4920-800E-FDC1DFDE2A90}" dt="2022-05-08T04:53:43.625" v="5412" actId="47"/>
          <pc:sldLayoutMkLst>
            <pc:docMk/>
            <pc:sldMasterMk cId="1039238853" sldId="2147483672"/>
            <pc:sldLayoutMk cId="349333686" sldId="2147483682"/>
          </pc:sldLayoutMkLst>
        </pc:sldLayoutChg>
        <pc:sldLayoutChg chg="del">
          <pc:chgData name="Stan Cox" userId="9376f276357bfffd" providerId="LiveId" clId="{086FCC0F-9DDD-4920-800E-FDC1DFDE2A90}" dt="2022-05-08T04:53:43.625" v="5412" actId="47"/>
          <pc:sldLayoutMkLst>
            <pc:docMk/>
            <pc:sldMasterMk cId="1039238853" sldId="2147483672"/>
            <pc:sldLayoutMk cId="2977161590" sldId="2147483683"/>
          </pc:sldLayoutMkLst>
        </pc:sldLayoutChg>
      </pc:sldMasterChg>
      <pc:sldMasterChg chg="del delSldLayout">
        <pc:chgData name="Stan Cox" userId="9376f276357bfffd" providerId="LiveId" clId="{086FCC0F-9DDD-4920-800E-FDC1DFDE2A90}" dt="2022-05-08T04:52:29.003" v="5405" actId="47"/>
        <pc:sldMasterMkLst>
          <pc:docMk/>
          <pc:sldMasterMk cId="3834796707" sldId="2147483672"/>
        </pc:sldMasterMkLst>
        <pc:sldLayoutChg chg="del">
          <pc:chgData name="Stan Cox" userId="9376f276357bfffd" providerId="LiveId" clId="{086FCC0F-9DDD-4920-800E-FDC1DFDE2A90}" dt="2022-05-08T04:52:29.003" v="5405" actId="47"/>
          <pc:sldLayoutMkLst>
            <pc:docMk/>
            <pc:sldMasterMk cId="3834796707" sldId="2147483672"/>
            <pc:sldLayoutMk cId="3129868446" sldId="2147483673"/>
          </pc:sldLayoutMkLst>
        </pc:sldLayoutChg>
        <pc:sldLayoutChg chg="del">
          <pc:chgData name="Stan Cox" userId="9376f276357bfffd" providerId="LiveId" clId="{086FCC0F-9DDD-4920-800E-FDC1DFDE2A90}" dt="2022-05-08T04:52:29.003" v="5405" actId="47"/>
          <pc:sldLayoutMkLst>
            <pc:docMk/>
            <pc:sldMasterMk cId="3834796707" sldId="2147483672"/>
            <pc:sldLayoutMk cId="2284091171" sldId="2147483674"/>
          </pc:sldLayoutMkLst>
        </pc:sldLayoutChg>
        <pc:sldLayoutChg chg="del">
          <pc:chgData name="Stan Cox" userId="9376f276357bfffd" providerId="LiveId" clId="{086FCC0F-9DDD-4920-800E-FDC1DFDE2A90}" dt="2022-05-08T04:52:29.003" v="5405" actId="47"/>
          <pc:sldLayoutMkLst>
            <pc:docMk/>
            <pc:sldMasterMk cId="3834796707" sldId="2147483672"/>
            <pc:sldLayoutMk cId="2996941547" sldId="2147483675"/>
          </pc:sldLayoutMkLst>
        </pc:sldLayoutChg>
        <pc:sldLayoutChg chg="del">
          <pc:chgData name="Stan Cox" userId="9376f276357bfffd" providerId="LiveId" clId="{086FCC0F-9DDD-4920-800E-FDC1DFDE2A90}" dt="2022-05-08T04:52:29.003" v="5405" actId="47"/>
          <pc:sldLayoutMkLst>
            <pc:docMk/>
            <pc:sldMasterMk cId="3834796707" sldId="2147483672"/>
            <pc:sldLayoutMk cId="1731118963" sldId="2147483676"/>
          </pc:sldLayoutMkLst>
        </pc:sldLayoutChg>
        <pc:sldLayoutChg chg="del">
          <pc:chgData name="Stan Cox" userId="9376f276357bfffd" providerId="LiveId" clId="{086FCC0F-9DDD-4920-800E-FDC1DFDE2A90}" dt="2022-05-08T04:52:29.003" v="5405" actId="47"/>
          <pc:sldLayoutMkLst>
            <pc:docMk/>
            <pc:sldMasterMk cId="3834796707" sldId="2147483672"/>
            <pc:sldLayoutMk cId="3817829616" sldId="2147483677"/>
          </pc:sldLayoutMkLst>
        </pc:sldLayoutChg>
        <pc:sldLayoutChg chg="del">
          <pc:chgData name="Stan Cox" userId="9376f276357bfffd" providerId="LiveId" clId="{086FCC0F-9DDD-4920-800E-FDC1DFDE2A90}" dt="2022-05-08T04:52:29.003" v="5405" actId="47"/>
          <pc:sldLayoutMkLst>
            <pc:docMk/>
            <pc:sldMasterMk cId="3834796707" sldId="2147483672"/>
            <pc:sldLayoutMk cId="3197433582" sldId="2147483678"/>
          </pc:sldLayoutMkLst>
        </pc:sldLayoutChg>
        <pc:sldLayoutChg chg="del">
          <pc:chgData name="Stan Cox" userId="9376f276357bfffd" providerId="LiveId" clId="{086FCC0F-9DDD-4920-800E-FDC1DFDE2A90}" dt="2022-05-08T04:52:29.003" v="5405" actId="47"/>
          <pc:sldLayoutMkLst>
            <pc:docMk/>
            <pc:sldMasterMk cId="3834796707" sldId="2147483672"/>
            <pc:sldLayoutMk cId="1596912413" sldId="2147483679"/>
          </pc:sldLayoutMkLst>
        </pc:sldLayoutChg>
        <pc:sldLayoutChg chg="del">
          <pc:chgData name="Stan Cox" userId="9376f276357bfffd" providerId="LiveId" clId="{086FCC0F-9DDD-4920-800E-FDC1DFDE2A90}" dt="2022-05-08T04:52:29.003" v="5405" actId="47"/>
          <pc:sldLayoutMkLst>
            <pc:docMk/>
            <pc:sldMasterMk cId="3834796707" sldId="2147483672"/>
            <pc:sldLayoutMk cId="1745936215" sldId="2147483680"/>
          </pc:sldLayoutMkLst>
        </pc:sldLayoutChg>
        <pc:sldLayoutChg chg="del">
          <pc:chgData name="Stan Cox" userId="9376f276357bfffd" providerId="LiveId" clId="{086FCC0F-9DDD-4920-800E-FDC1DFDE2A90}" dt="2022-05-08T04:52:29.003" v="5405" actId="47"/>
          <pc:sldLayoutMkLst>
            <pc:docMk/>
            <pc:sldMasterMk cId="3834796707" sldId="2147483672"/>
            <pc:sldLayoutMk cId="1481050227" sldId="2147483681"/>
          </pc:sldLayoutMkLst>
        </pc:sldLayoutChg>
        <pc:sldLayoutChg chg="del">
          <pc:chgData name="Stan Cox" userId="9376f276357bfffd" providerId="LiveId" clId="{086FCC0F-9DDD-4920-800E-FDC1DFDE2A90}" dt="2022-05-08T04:52:29.003" v="5405" actId="47"/>
          <pc:sldLayoutMkLst>
            <pc:docMk/>
            <pc:sldMasterMk cId="3834796707" sldId="2147483672"/>
            <pc:sldLayoutMk cId="1771045911" sldId="2147483682"/>
          </pc:sldLayoutMkLst>
        </pc:sldLayoutChg>
        <pc:sldLayoutChg chg="del">
          <pc:chgData name="Stan Cox" userId="9376f276357bfffd" providerId="LiveId" clId="{086FCC0F-9DDD-4920-800E-FDC1DFDE2A90}" dt="2022-05-08T04:52:29.003" v="5405" actId="47"/>
          <pc:sldLayoutMkLst>
            <pc:docMk/>
            <pc:sldMasterMk cId="3834796707" sldId="2147483672"/>
            <pc:sldLayoutMk cId="3133031430"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C667351-4333-C98A-3957-D53260D3EDEC}"/>
              </a:ext>
            </a:extLst>
          </p:cNvPr>
          <p:cNvSpPr>
            <a:spLocks noGrp="1" noChangeArrowheads="1"/>
          </p:cNvSpPr>
          <p:nvPr>
            <p:ph type="hdr" sz="quarter"/>
          </p:nvPr>
        </p:nvSpPr>
        <p:spPr bwMode="auto">
          <a:xfrm>
            <a:off x="0" y="0"/>
            <a:ext cx="35052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a:latin typeface="Batik Regular" pitchFamily="2" charset="0"/>
              </a:defRPr>
            </a:lvl1pPr>
          </a:lstStyle>
          <a:p>
            <a:r>
              <a:rPr lang="en-US" altLang="en-US" dirty="0">
                <a:latin typeface="Acme" panose="02000706050000020004" pitchFamily="2" charset="0"/>
              </a:rPr>
              <a:t>Can Evolution Be True?</a:t>
            </a:r>
          </a:p>
        </p:txBody>
      </p:sp>
      <p:sp>
        <p:nvSpPr>
          <p:cNvPr id="31747" name="Rectangle 3">
            <a:extLst>
              <a:ext uri="{FF2B5EF4-FFF2-40B4-BE49-F238E27FC236}">
                <a16:creationId xmlns:a16="http://schemas.microsoft.com/office/drawing/2014/main" id="{2FACFB1D-05B5-36AA-7B79-AEDAD42708FB}"/>
              </a:ext>
            </a:extLst>
          </p:cNvPr>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r>
              <a:rPr lang="en-US" altLang="en-US" dirty="0"/>
              <a:t>May 1, 2022 @ 11:00am</a:t>
            </a:r>
          </a:p>
        </p:txBody>
      </p:sp>
      <p:sp>
        <p:nvSpPr>
          <p:cNvPr id="31748" name="Rectangle 4">
            <a:extLst>
              <a:ext uri="{FF2B5EF4-FFF2-40B4-BE49-F238E27FC236}">
                <a16:creationId xmlns:a16="http://schemas.microsoft.com/office/drawing/2014/main" id="{0A5A7E2F-585B-F5EB-F656-B2C4586DEA63}"/>
              </a:ext>
            </a:extLst>
          </p:cNvPr>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r>
              <a:rPr lang="en-US" altLang="en-US"/>
              <a:t>West Side church of Christ, Stan Cox</a:t>
            </a:r>
          </a:p>
        </p:txBody>
      </p:sp>
      <p:sp>
        <p:nvSpPr>
          <p:cNvPr id="31749" name="Rectangle 5">
            <a:extLst>
              <a:ext uri="{FF2B5EF4-FFF2-40B4-BE49-F238E27FC236}">
                <a16:creationId xmlns:a16="http://schemas.microsoft.com/office/drawing/2014/main" id="{98CFEEC7-0D10-0375-85A1-05F1FD55CEFA}"/>
              </a:ext>
            </a:extLst>
          </p:cNvPr>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r>
              <a:rPr lang="en-US" altLang="en-US" dirty="0"/>
              <a:t>  soundteaching.org  </a:t>
            </a:r>
            <a:fld id="{E5E31F3B-515B-4E2E-8FEF-E58F87D074BB}" type="slidenum">
              <a:rPr lang="en-US" altLang="en-US" smtClean="0"/>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6462A32-3D46-BC7C-3732-42DAA385B4F9}"/>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12291" name="Rectangle 3">
            <a:extLst>
              <a:ext uri="{FF2B5EF4-FFF2-40B4-BE49-F238E27FC236}">
                <a16:creationId xmlns:a16="http://schemas.microsoft.com/office/drawing/2014/main" id="{2EBFB95E-DBB2-9E45-3543-4855AA5B599F}"/>
              </a:ext>
            </a:extLst>
          </p:cNvPr>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12292" name="Rectangle 4">
            <a:extLst>
              <a:ext uri="{FF2B5EF4-FFF2-40B4-BE49-F238E27FC236}">
                <a16:creationId xmlns:a16="http://schemas.microsoft.com/office/drawing/2014/main" id="{16B8DD76-ED29-FA0A-B8CA-0EF4DEA98B78}"/>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27811A2B-CDAC-8E3C-B66C-0033E122FF8E}"/>
              </a:ext>
            </a:extLst>
          </p:cNvPr>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Rectangle 6">
            <a:extLst>
              <a:ext uri="{FF2B5EF4-FFF2-40B4-BE49-F238E27FC236}">
                <a16:creationId xmlns:a16="http://schemas.microsoft.com/office/drawing/2014/main" id="{29855FA3-7F06-06CC-EAB8-E3E20C2D1C7B}"/>
              </a:ext>
            </a:extLst>
          </p:cNvPr>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12295" name="Rectangle 7">
            <a:extLst>
              <a:ext uri="{FF2B5EF4-FFF2-40B4-BE49-F238E27FC236}">
                <a16:creationId xmlns:a16="http://schemas.microsoft.com/office/drawing/2014/main" id="{AEB4EABE-CDAB-7C99-FB7A-D74E6CE92F0B}"/>
              </a:ext>
            </a:extLst>
          </p:cNvPr>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8367D303-8E6D-4146-B747-209FC779A02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xlist.com/script/main/art.asp?articlekey=9558" TargetMode="External"/><Relationship Id="rId7" Type="http://schemas.openxmlformats.org/officeDocument/2006/relationships/hyperlink" Target="https://www.rxlist.com/script/main/art.asp?articlekey=8205"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rxlist.com/conception_slideshow_from_egg_to_embryo/article.htm" TargetMode="External"/><Relationship Id="rId5" Type="http://schemas.openxmlformats.org/officeDocument/2006/relationships/hyperlink" Target="https://www.rxlist.com/script/main/art.asp?articlekey=5543" TargetMode="External"/><Relationship Id="rId4" Type="http://schemas.openxmlformats.org/officeDocument/2006/relationships/hyperlink" Target="https://www.rxlist.com/script/main/art.asp?articlekey=322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7FAD75-52BE-45D8-8B47-CCAE9B35B0C5}"/>
              </a:ext>
            </a:extLst>
          </p:cNvPr>
          <p:cNvSpPr>
            <a:spLocks noGrp="1" noChangeArrowheads="1"/>
          </p:cNvSpPr>
          <p:nvPr>
            <p:ph type="sldNum" sz="quarter" idx="5"/>
          </p:nvPr>
        </p:nvSpPr>
        <p:spPr>
          <a:ln/>
        </p:spPr>
        <p:txBody>
          <a:bodyPr/>
          <a:lstStyle/>
          <a:p>
            <a:fld id="{8277AC8B-E226-4E17-9610-ACC8CE4FD51B}" type="slidenum">
              <a:rPr lang="en-US" altLang="en-US"/>
              <a:pPr/>
              <a:t>1</a:t>
            </a:fld>
            <a:endParaRPr lang="en-US" altLang="en-US"/>
          </a:p>
        </p:txBody>
      </p:sp>
      <p:sp>
        <p:nvSpPr>
          <p:cNvPr id="13314" name="Rectangle 2">
            <a:extLst>
              <a:ext uri="{FF2B5EF4-FFF2-40B4-BE49-F238E27FC236}">
                <a16:creationId xmlns:a16="http://schemas.microsoft.com/office/drawing/2014/main" id="{9E09D6DA-02F3-B893-56F0-B3A4C2ED3102}"/>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9FF804B8-6071-9B56-0756-6B61E7ED728F}"/>
              </a:ext>
            </a:extLst>
          </p:cNvPr>
          <p:cNvSpPr>
            <a:spLocks noGrp="1" noChangeArrowheads="1"/>
          </p:cNvSpPr>
          <p:nvPr>
            <p:ph type="body" idx="1"/>
          </p:nvPr>
        </p:nvSpPr>
        <p:spPr/>
        <p:txBody>
          <a:bodyPr/>
          <a:lstStyle/>
          <a:p>
            <a:r>
              <a:rPr lang="en-US" altLang="en-US" b="1" dirty="0">
                <a:solidFill>
                  <a:schemeClr val="tx1"/>
                </a:solidFill>
                <a:latin typeface="+mn-lt"/>
              </a:rPr>
              <a:t>I originally preached the lesson this morning in August of 2010.</a:t>
            </a:r>
          </a:p>
          <a:p>
            <a:pPr marL="640594" lvl="1" indent="-174708">
              <a:buFont typeface="Arial" panose="020B0604020202020204" pitchFamily="34" charset="0"/>
              <a:buChar char="•"/>
            </a:pPr>
            <a:r>
              <a:rPr lang="en-US" altLang="en-US" dirty="0">
                <a:solidFill>
                  <a:schemeClr val="tx1"/>
                </a:solidFill>
                <a:latin typeface="+mn-lt"/>
              </a:rPr>
              <a:t>In light of some recent discussions I have had (and the current political climate). I think the material to be as relevant today as it was then.</a:t>
            </a:r>
          </a:p>
          <a:p>
            <a:pPr marL="640594" lvl="1" indent="-174708">
              <a:buFont typeface="Arial" panose="020B0604020202020204" pitchFamily="34" charset="0"/>
              <a:buChar char="•"/>
            </a:pPr>
            <a:r>
              <a:rPr lang="en-US" altLang="en-US" dirty="0">
                <a:solidFill>
                  <a:schemeClr val="tx1"/>
                </a:solidFill>
                <a:latin typeface="+mn-lt"/>
              </a:rPr>
              <a:t>There are numerous problems with the general theory of evolution as it seeks to explain the origin of the universe and life.</a:t>
            </a:r>
          </a:p>
          <a:p>
            <a:pPr marL="640594" lvl="1" indent="-174708">
              <a:buFont typeface="Arial" panose="020B0604020202020204" pitchFamily="34" charset="0"/>
              <a:buChar char="•"/>
            </a:pPr>
            <a:r>
              <a:rPr lang="en-US" altLang="en-US" dirty="0">
                <a:solidFill>
                  <a:schemeClr val="tx1"/>
                </a:solidFill>
                <a:latin typeface="+mn-lt"/>
              </a:rPr>
              <a:t>The theory directly contradicts what is taught in the scriptures.</a:t>
            </a:r>
          </a:p>
          <a:p>
            <a:pPr marL="640594" lvl="1" indent="-174708">
              <a:buFont typeface="Arial" panose="020B0604020202020204" pitchFamily="34" charset="0"/>
              <a:buChar char="•"/>
            </a:pPr>
            <a:r>
              <a:rPr lang="en-US" altLang="en-US" dirty="0">
                <a:solidFill>
                  <a:schemeClr val="tx1"/>
                </a:solidFill>
                <a:latin typeface="+mn-lt"/>
              </a:rPr>
              <a:t>I frequently come across admissions from evolutionists who admit shortcomings in their natural understanding of the universe.</a:t>
            </a:r>
          </a:p>
          <a:p>
            <a:pPr marL="640594" lvl="1" indent="-174708">
              <a:buFont typeface="Arial" panose="020B0604020202020204" pitchFamily="34" charset="0"/>
              <a:buChar char="•"/>
            </a:pPr>
            <a:r>
              <a:rPr lang="en-US" altLang="en-US" dirty="0">
                <a:solidFill>
                  <a:schemeClr val="tx1"/>
                </a:solidFill>
                <a:latin typeface="+mn-lt"/>
              </a:rPr>
              <a:t>These make it (at present) impossible for PHYSICS and BIOLOGY to fully explain the how of our physical existence.</a:t>
            </a:r>
          </a:p>
          <a:p>
            <a:pPr marL="1106481" lvl="2" indent="-174708">
              <a:buFont typeface="Arial" panose="020B0604020202020204" pitchFamily="34" charset="0"/>
              <a:buChar char="•"/>
            </a:pPr>
            <a:r>
              <a:rPr lang="en-US" altLang="en-US" dirty="0">
                <a:solidFill>
                  <a:schemeClr val="tx1"/>
                </a:solidFill>
                <a:latin typeface="+mn-lt"/>
              </a:rPr>
              <a:t>They are confident that at some point in the future science will give the explanation</a:t>
            </a:r>
          </a:p>
          <a:p>
            <a:pPr marL="1106481" lvl="2" indent="-174708">
              <a:buFont typeface="Arial" panose="020B0604020202020204" pitchFamily="34" charset="0"/>
              <a:buChar char="•"/>
            </a:pPr>
            <a:r>
              <a:rPr lang="en-US" altLang="en-US" dirty="0">
                <a:solidFill>
                  <a:schemeClr val="tx1"/>
                </a:solidFill>
                <a:latin typeface="+mn-lt"/>
              </a:rPr>
              <a:t>But, such dogmatic assertions are merely expressions of faith in Science (even as they dismiss our Faith in the supernatural explanation of God’s creation).</a:t>
            </a:r>
          </a:p>
          <a:p>
            <a:pPr marL="640594" lvl="1" indent="-174708">
              <a:buFont typeface="Arial" panose="020B0604020202020204" pitchFamily="34" charset="0"/>
              <a:buChar char="•"/>
            </a:pPr>
            <a:r>
              <a:rPr lang="en-US" altLang="en-US" dirty="0">
                <a:solidFill>
                  <a:schemeClr val="tx1"/>
                </a:solidFill>
                <a:latin typeface="+mn-lt"/>
              </a:rPr>
              <a:t>Let’s begin by laying some groundwork (definitions)</a:t>
            </a:r>
          </a:p>
          <a:p>
            <a:endParaRPr lang="en-US" altLang="en-US" dirty="0">
              <a:latin typeface="+mn-lt"/>
            </a:endParaRPr>
          </a:p>
          <a:p>
            <a:r>
              <a:rPr lang="en-US" altLang="en-US" dirty="0">
                <a:latin typeface="+mn-lt"/>
              </a:rPr>
              <a:t>Print 2-8, 13, 19</a:t>
            </a:r>
          </a:p>
          <a:p>
            <a:endParaRPr lang="en-US" altLang="en-US" dirty="0">
              <a:latin typeface="+mn-lt"/>
            </a:endParaRPr>
          </a:p>
          <a:p>
            <a:r>
              <a:rPr lang="en-US" altLang="en-US" dirty="0">
                <a:latin typeface="+mn-lt"/>
              </a:rPr>
              <a:t>Preached at West Side on August 1, 2010 PM</a:t>
            </a:r>
          </a:p>
          <a:p>
            <a:r>
              <a:rPr lang="en-US" altLang="en-US" dirty="0">
                <a:latin typeface="+mn-lt"/>
              </a:rPr>
              <a:t>Also preached, with modifications, on May 1, 2022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It is good here to point out the difference between the general theory of evolution, which is not observed or observable, and the limited changes that take place among KINDS, with established limits that are given by God.</a:t>
            </a:r>
          </a:p>
          <a:p>
            <a:pPr marL="640594" lvl="1" indent="-174708">
              <a:buFont typeface="Arial" panose="020B0604020202020204" pitchFamily="34" charset="0"/>
              <a:buChar char="•"/>
            </a:pPr>
            <a:r>
              <a:rPr lang="en-US" b="0" dirty="0">
                <a:latin typeface="Calibri" panose="020F0502020204030204" pitchFamily="34" charset="0"/>
                <a:cs typeface="Calibri" panose="020F0502020204030204" pitchFamily="34" charset="0"/>
              </a:rPr>
              <a:t>We admit that sometimes genetic changes can occur. (ex: fruit flies changing color over generations)</a:t>
            </a:r>
          </a:p>
          <a:p>
            <a:pPr marL="640594" lvl="1" indent="-174708">
              <a:buFont typeface="Arial" panose="020B0604020202020204" pitchFamily="34" charset="0"/>
              <a:buChar char="•"/>
            </a:pPr>
            <a:r>
              <a:rPr lang="en-US" b="0" dirty="0">
                <a:latin typeface="Calibri" panose="020F0502020204030204" pitchFamily="34" charset="0"/>
                <a:cs typeface="Calibri" panose="020F0502020204030204" pitchFamily="34" charset="0"/>
              </a:rPr>
              <a:t>However, when such changes take place, they remain fruit flies.  They do not evolve into another creature, another kind.</a:t>
            </a:r>
          </a:p>
          <a:p>
            <a:pPr marL="174708" indent="-174708">
              <a:buFont typeface="Arial" panose="020B0604020202020204" pitchFamily="34" charset="0"/>
              <a:buChar char="•"/>
            </a:pPr>
            <a:r>
              <a:rPr lang="en-US" b="0" dirty="0">
                <a:latin typeface="Calibri" panose="020F0502020204030204" pitchFamily="34" charset="0"/>
                <a:cs typeface="Calibri" panose="020F0502020204030204" pitchFamily="34" charset="0"/>
              </a:rPr>
              <a:t>At certain levels (public schools, for example) will dismiss the concerns from religious people.  (Evolution just means change… it is not an attack on religion)</a:t>
            </a:r>
          </a:p>
          <a:p>
            <a:pPr marL="640594" lvl="1" indent="-174708">
              <a:buFont typeface="Arial" panose="020B0604020202020204" pitchFamily="34" charset="0"/>
              <a:buChar char="•"/>
            </a:pPr>
            <a:r>
              <a:rPr lang="en-US" b="0" dirty="0">
                <a:latin typeface="Calibri" panose="020F0502020204030204" pitchFamily="34" charset="0"/>
                <a:cs typeface="Calibri" panose="020F0502020204030204" pitchFamily="34" charset="0"/>
              </a:rPr>
              <a:t>To the contrary, the general theory of evolution is an attack upon our faith, and needs to be recognized as such by Christians.</a:t>
            </a:r>
          </a:p>
          <a:p>
            <a:pPr marL="640594" lvl="1" indent="-174708">
              <a:buFont typeface="Arial" panose="020B0604020202020204" pitchFamily="34" charset="0"/>
              <a:buChar char="•"/>
            </a:pPr>
            <a:r>
              <a:rPr lang="en-US" b="0" dirty="0">
                <a:latin typeface="Calibri" panose="020F0502020204030204" pitchFamily="34" charset="0"/>
                <a:cs typeface="Calibri" panose="020F0502020204030204" pitchFamily="34" charset="0"/>
              </a:rPr>
              <a:t>Our children need to be warned, equipped and protected.</a:t>
            </a:r>
          </a:p>
        </p:txBody>
      </p:sp>
      <p:sp>
        <p:nvSpPr>
          <p:cNvPr id="4" name="Slide Number Placeholder 3"/>
          <p:cNvSpPr>
            <a:spLocks noGrp="1"/>
          </p:cNvSpPr>
          <p:nvPr>
            <p:ph type="sldNum" sz="quarter" idx="5"/>
          </p:nvPr>
        </p:nvSpPr>
        <p:spPr/>
        <p:txBody>
          <a:bodyPr/>
          <a:lstStyle/>
          <a:p>
            <a:fld id="{8367D303-8E6D-4146-B747-209FC779A02C}" type="slidenum">
              <a:rPr lang="en-US" altLang="en-US" smtClean="0"/>
              <a:pPr/>
              <a:t>2</a:t>
            </a:fld>
            <a:endParaRPr lang="en-US" altLang="en-US"/>
          </a:p>
        </p:txBody>
      </p:sp>
    </p:spTree>
    <p:extLst>
      <p:ext uri="{BB962C8B-B14F-4D97-AF65-F5344CB8AC3E}">
        <p14:creationId xmlns:p14="http://schemas.microsoft.com/office/powerpoint/2010/main" val="373565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Next 4 slides:  Express the views of evolutionists regarding their theory, and their opposition to a supernatural explanation of the universe and humankind </a:t>
            </a:r>
          </a:p>
          <a:p>
            <a:endParaRPr lang="en-US" dirty="0"/>
          </a:p>
        </p:txBody>
      </p:sp>
      <p:sp>
        <p:nvSpPr>
          <p:cNvPr id="4" name="Slide Number Placeholder 3"/>
          <p:cNvSpPr>
            <a:spLocks noGrp="1"/>
          </p:cNvSpPr>
          <p:nvPr>
            <p:ph type="sldNum" sz="quarter" idx="5"/>
          </p:nvPr>
        </p:nvSpPr>
        <p:spPr/>
        <p:txBody>
          <a:bodyPr/>
          <a:lstStyle/>
          <a:p>
            <a:fld id="{8367D303-8E6D-4146-B747-209FC779A02C}" type="slidenum">
              <a:rPr lang="en-US" altLang="en-US" smtClean="0"/>
              <a:pPr/>
              <a:t>3</a:t>
            </a:fld>
            <a:endParaRPr lang="en-US" altLang="en-US"/>
          </a:p>
        </p:txBody>
      </p:sp>
    </p:spTree>
    <p:extLst>
      <p:ext uri="{BB962C8B-B14F-4D97-AF65-F5344CB8AC3E}">
        <p14:creationId xmlns:p14="http://schemas.microsoft.com/office/powerpoint/2010/main" val="159303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7D303-8E6D-4146-B747-209FC779A02C}" type="slidenum">
              <a:rPr lang="en-US" altLang="en-US" smtClean="0"/>
              <a:pPr/>
              <a:t>4</a:t>
            </a:fld>
            <a:endParaRPr lang="en-US" altLang="en-US"/>
          </a:p>
        </p:txBody>
      </p:sp>
    </p:spTree>
    <p:extLst>
      <p:ext uri="{BB962C8B-B14F-4D97-AF65-F5344CB8AC3E}">
        <p14:creationId xmlns:p14="http://schemas.microsoft.com/office/powerpoint/2010/main" val="404064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7D303-8E6D-4146-B747-209FC779A02C}" type="slidenum">
              <a:rPr lang="en-US" altLang="en-US" smtClean="0"/>
              <a:pPr/>
              <a:t>5</a:t>
            </a:fld>
            <a:endParaRPr lang="en-US" altLang="en-US"/>
          </a:p>
        </p:txBody>
      </p:sp>
    </p:spTree>
    <p:extLst>
      <p:ext uri="{BB962C8B-B14F-4D97-AF65-F5344CB8AC3E}">
        <p14:creationId xmlns:p14="http://schemas.microsoft.com/office/powerpoint/2010/main" val="253801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Evolution is dogma. Those who are advocating for it are often arrogant, and intolerant of other claims to knowledge.</a:t>
            </a:r>
          </a:p>
          <a:p>
            <a:pPr marL="640594" lvl="1" indent="-174708">
              <a:buFont typeface="Arial" panose="020B0604020202020204" pitchFamily="34" charset="0"/>
              <a:buChar char="•"/>
            </a:pPr>
            <a:r>
              <a:rPr lang="en-US" dirty="0"/>
              <a:t>In other words, they do exactly what they claim religious people do!</a:t>
            </a:r>
          </a:p>
          <a:p>
            <a:pPr marL="640594" lvl="1" indent="-174708">
              <a:buFont typeface="Arial" panose="020B0604020202020204" pitchFamily="34" charset="0"/>
              <a:buChar char="•"/>
            </a:pPr>
            <a:r>
              <a:rPr lang="en-US" dirty="0"/>
              <a:t>They make intolerant and dogmatic assertions to be the ultimate source of all knowledge</a:t>
            </a:r>
          </a:p>
        </p:txBody>
      </p:sp>
      <p:sp>
        <p:nvSpPr>
          <p:cNvPr id="4" name="Slide Number Placeholder 3"/>
          <p:cNvSpPr>
            <a:spLocks noGrp="1"/>
          </p:cNvSpPr>
          <p:nvPr>
            <p:ph type="sldNum" sz="quarter" idx="5"/>
          </p:nvPr>
        </p:nvSpPr>
        <p:spPr/>
        <p:txBody>
          <a:bodyPr/>
          <a:lstStyle/>
          <a:p>
            <a:fld id="{8367D303-8E6D-4146-B747-209FC779A02C}" type="slidenum">
              <a:rPr lang="en-US" altLang="en-US" smtClean="0"/>
              <a:pPr/>
              <a:t>7</a:t>
            </a:fld>
            <a:endParaRPr lang="en-US" altLang="en-US"/>
          </a:p>
        </p:txBody>
      </p:sp>
    </p:spTree>
    <p:extLst>
      <p:ext uri="{BB962C8B-B14F-4D97-AF65-F5344CB8AC3E}">
        <p14:creationId xmlns:p14="http://schemas.microsoft.com/office/powerpoint/2010/main" val="4900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Example:  (The new Dinosaur movie on Disney +)</a:t>
            </a:r>
          </a:p>
          <a:p>
            <a:pPr marL="640594" lvl="1" indent="-174708">
              <a:buFont typeface="Arial" panose="020B0604020202020204" pitchFamily="34" charset="0"/>
              <a:buChar char="•"/>
            </a:pPr>
            <a:r>
              <a:rPr lang="en-US" dirty="0">
                <a:latin typeface="+mn-lt"/>
              </a:rPr>
              <a:t>While intimating evolutionary principles (Dinosaurs, and small monkey like mammals, with a large asteroid bringing devastation to their habitat)</a:t>
            </a:r>
          </a:p>
          <a:p>
            <a:pPr marL="640594" lvl="1" indent="-174708">
              <a:buFont typeface="Arial" panose="020B0604020202020204" pitchFamily="34" charset="0"/>
              <a:buChar char="•"/>
            </a:pPr>
            <a:r>
              <a:rPr lang="en-US" dirty="0">
                <a:latin typeface="+mn-lt"/>
              </a:rPr>
              <a:t>Leader of the dinosaurs were led by a cruel taskmaster, willing to sacrifice the weaker animals for the greater good of society</a:t>
            </a:r>
          </a:p>
          <a:p>
            <a:pPr marL="640594" lvl="1" indent="-174708">
              <a:buFont typeface="Arial" panose="020B0604020202020204" pitchFamily="34" charset="0"/>
              <a:buChar char="•"/>
            </a:pPr>
            <a:r>
              <a:rPr lang="en-US" dirty="0">
                <a:latin typeface="+mn-lt"/>
              </a:rPr>
              <a:t>A young dinosaur, raised by the monkeys was the champion of the weak, and finally victorious in a grand morality tale.</a:t>
            </a:r>
          </a:p>
          <a:p>
            <a:pPr marL="640594" lvl="1" indent="-174708">
              <a:buFont typeface="Arial" panose="020B0604020202020204" pitchFamily="34" charset="0"/>
              <a:buChar char="•"/>
            </a:pPr>
            <a:r>
              <a:rPr lang="en-US" dirty="0">
                <a:latin typeface="+mn-lt"/>
              </a:rPr>
              <a:t>But, no explanation of why the monkeys had or would have had a more kind morality than the dinosaurs they came into contact with.</a:t>
            </a:r>
          </a:p>
          <a:p>
            <a:pPr marL="640594" lvl="1" indent="-174708">
              <a:buFont typeface="Arial" panose="020B0604020202020204" pitchFamily="34" charset="0"/>
              <a:buChar char="•"/>
            </a:pPr>
            <a:r>
              <a:rPr lang="en-US" dirty="0">
                <a:latin typeface="+mn-lt"/>
              </a:rPr>
              <a:t>Nothing ostensibly obvious or beneficial to caring for the weak, instead of a survival of the fittest view (which, BTW is a significant part of Evolutionary thought).</a:t>
            </a:r>
          </a:p>
          <a:p>
            <a:pPr marL="640594" lvl="1" indent="-174708">
              <a:buFont typeface="Arial" panose="020B0604020202020204" pitchFamily="34" charset="0"/>
              <a:buChar char="•"/>
            </a:pPr>
            <a:r>
              <a:rPr lang="en-US" dirty="0">
                <a:latin typeface="+mn-lt"/>
              </a:rPr>
              <a:t>In fact, caring for the weak put the hero in grave danger.  WHERE DOES THIS MORAL VIEW COME FROM?  </a:t>
            </a:r>
            <a:r>
              <a:rPr lang="en-US" b="1" dirty="0">
                <a:latin typeface="+mn-lt"/>
              </a:rPr>
              <a:t>There is no natural explanation.</a:t>
            </a:r>
          </a:p>
          <a:p>
            <a:r>
              <a:rPr lang="en-US" dirty="0">
                <a:latin typeface="+mn-lt"/>
              </a:rPr>
              <a:t>Second Example: (Reality, New Colorado Abortion Law)</a:t>
            </a:r>
          </a:p>
          <a:p>
            <a:pPr marL="640594" lvl="1" indent="-174708">
              <a:buFont typeface="Arial" panose="020B0604020202020204" pitchFamily="34" charset="0"/>
              <a:buChar char="•"/>
            </a:pPr>
            <a:r>
              <a:rPr lang="en-US" dirty="0">
                <a:latin typeface="+mn-lt"/>
              </a:rPr>
              <a:t>Colorado Reproductive Health Equity Act  25-6-403, Part 3</a:t>
            </a:r>
          </a:p>
          <a:p>
            <a:pPr marL="640594" lvl="1" indent="-174708">
              <a:buFont typeface="Arial" panose="020B0604020202020204" pitchFamily="34" charset="0"/>
              <a:buChar char="•"/>
            </a:pPr>
            <a:r>
              <a:rPr lang="en-US" dirty="0">
                <a:latin typeface="+mn-lt"/>
              </a:rPr>
              <a:t>“A fertilized egg, embryo, or fetus does not have independent or derivative rights under the laws of this state.”</a:t>
            </a:r>
          </a:p>
          <a:p>
            <a:pPr marL="1106481" lvl="2" indent="-174708" defTabSz="931774">
              <a:buFont typeface="Arial" panose="020B0604020202020204" pitchFamily="34" charset="0"/>
              <a:buChar char="•"/>
              <a:defRPr/>
            </a:pPr>
            <a:r>
              <a:rPr lang="en-US" dirty="0">
                <a:latin typeface="+mn-lt"/>
              </a:rPr>
              <a:t>Medical Definition: Fetus - </a:t>
            </a:r>
            <a:r>
              <a:rPr lang="en-US" b="0" i="0" dirty="0">
                <a:solidFill>
                  <a:srgbClr val="000000"/>
                </a:solidFill>
                <a:effectLst/>
                <a:latin typeface="+mn-lt"/>
              </a:rPr>
              <a:t>An unborn </a:t>
            </a:r>
            <a:r>
              <a:rPr lang="en-US" b="0" i="0" u="none" strike="noStrike" dirty="0">
                <a:solidFill>
                  <a:srgbClr val="2196F3"/>
                </a:solidFill>
                <a:effectLst/>
                <a:latin typeface="+mn-lt"/>
                <a:hlinkClick r:id="rId3"/>
              </a:rPr>
              <a:t>offspring</a:t>
            </a:r>
            <a:r>
              <a:rPr lang="en-US" b="0" i="0" dirty="0">
                <a:solidFill>
                  <a:srgbClr val="000000"/>
                </a:solidFill>
                <a:effectLst/>
                <a:latin typeface="+mn-lt"/>
              </a:rPr>
              <a:t>, from the </a:t>
            </a:r>
            <a:r>
              <a:rPr lang="en-US" b="0" i="0" u="none" strike="noStrike" dirty="0">
                <a:solidFill>
                  <a:srgbClr val="2196F3"/>
                </a:solidFill>
                <a:effectLst/>
                <a:latin typeface="+mn-lt"/>
                <a:hlinkClick r:id="rId4"/>
              </a:rPr>
              <a:t>embryo</a:t>
            </a:r>
            <a:r>
              <a:rPr lang="en-US" b="0" i="0" dirty="0">
                <a:solidFill>
                  <a:srgbClr val="000000"/>
                </a:solidFill>
                <a:effectLst/>
                <a:latin typeface="+mn-lt"/>
              </a:rPr>
              <a:t> </a:t>
            </a:r>
            <a:r>
              <a:rPr lang="en-US" b="0" i="0" u="none" strike="noStrike" dirty="0">
                <a:solidFill>
                  <a:srgbClr val="2196F3"/>
                </a:solidFill>
                <a:effectLst/>
                <a:latin typeface="+mn-lt"/>
                <a:hlinkClick r:id="rId5"/>
              </a:rPr>
              <a:t>stage</a:t>
            </a:r>
            <a:r>
              <a:rPr lang="en-US" b="0" i="0" dirty="0">
                <a:solidFill>
                  <a:srgbClr val="000000"/>
                </a:solidFill>
                <a:effectLst/>
                <a:latin typeface="+mn-lt"/>
              </a:rPr>
              <a:t> (</a:t>
            </a:r>
            <a:r>
              <a:rPr lang="en-US" b="1" i="0" dirty="0">
                <a:solidFill>
                  <a:srgbClr val="000000"/>
                </a:solidFill>
                <a:effectLst/>
                <a:latin typeface="+mn-lt"/>
              </a:rPr>
              <a:t>the end of the eighth week after </a:t>
            </a:r>
            <a:r>
              <a:rPr lang="en-US" b="1" i="0" u="none" strike="noStrike" dirty="0">
                <a:solidFill>
                  <a:srgbClr val="2196F3"/>
                </a:solidFill>
                <a:effectLst/>
                <a:latin typeface="+mn-lt"/>
                <a:hlinkClick r:id="rId6"/>
              </a:rPr>
              <a:t>conception</a:t>
            </a:r>
            <a:r>
              <a:rPr lang="en-US" b="0" i="0" dirty="0">
                <a:solidFill>
                  <a:srgbClr val="000000"/>
                </a:solidFill>
                <a:effectLst/>
                <a:latin typeface="+mn-lt"/>
              </a:rPr>
              <a:t>, when the </a:t>
            </a:r>
            <a:r>
              <a:rPr lang="en-US" b="0" i="0" u="none" strike="noStrike" dirty="0">
                <a:solidFill>
                  <a:srgbClr val="2196F3"/>
                </a:solidFill>
                <a:effectLst/>
                <a:latin typeface="+mn-lt"/>
                <a:hlinkClick r:id="rId7"/>
              </a:rPr>
              <a:t>major</a:t>
            </a:r>
            <a:r>
              <a:rPr lang="en-US" b="0" i="0" dirty="0">
                <a:solidFill>
                  <a:srgbClr val="000000"/>
                </a:solidFill>
                <a:effectLst/>
                <a:latin typeface="+mn-lt"/>
              </a:rPr>
              <a:t> structures have formed) </a:t>
            </a:r>
            <a:r>
              <a:rPr lang="en-US" b="1" i="0" dirty="0">
                <a:solidFill>
                  <a:srgbClr val="000000"/>
                </a:solidFill>
                <a:effectLst/>
                <a:latin typeface="+mn-lt"/>
              </a:rPr>
              <a:t>until birth</a:t>
            </a:r>
            <a:r>
              <a:rPr lang="en-US" b="0" i="0" dirty="0">
                <a:solidFill>
                  <a:srgbClr val="000000"/>
                </a:solidFill>
                <a:effectLst/>
                <a:latin typeface="+mn-lt"/>
              </a:rPr>
              <a:t>. (rxlist.com)</a:t>
            </a:r>
            <a:endParaRPr lang="en-US" dirty="0">
              <a:latin typeface="+mn-lt"/>
            </a:endParaRPr>
          </a:p>
          <a:p>
            <a:pPr marL="640594" lvl="1" indent="-174708">
              <a:buFont typeface="Arial" panose="020B0604020202020204" pitchFamily="34" charset="0"/>
              <a:buChar char="•"/>
            </a:pPr>
            <a:r>
              <a:rPr lang="en-US" dirty="0">
                <a:latin typeface="+mn-lt"/>
              </a:rPr>
              <a:t>Appended to the end of the law: Section 3: Safety clause. The general assembly hereby finds, determines, and declares that </a:t>
            </a:r>
            <a:r>
              <a:rPr lang="en-US" b="1" dirty="0">
                <a:latin typeface="+mn-lt"/>
              </a:rPr>
              <a:t>this act is necessary </a:t>
            </a:r>
            <a:r>
              <a:rPr lang="en-US" dirty="0">
                <a:latin typeface="+mn-lt"/>
              </a:rPr>
              <a:t>for the immediate preservation of the public peace, health, or safety.”</a:t>
            </a:r>
          </a:p>
          <a:p>
            <a:pPr marL="640594" lvl="1" indent="-174708">
              <a:buFont typeface="Arial" panose="020B0604020202020204" pitchFamily="34" charset="0"/>
              <a:buChar char="•"/>
            </a:pPr>
            <a:r>
              <a:rPr lang="en-US" dirty="0">
                <a:latin typeface="+mn-lt"/>
              </a:rPr>
              <a:t>This is survival of the fittest.  An example of morality, defined by those who have no memory of God in their hearts.</a:t>
            </a:r>
          </a:p>
          <a:p>
            <a:pPr marL="640594" lvl="1" indent="-174708">
              <a:buFont typeface="Arial" panose="020B0604020202020204" pitchFamily="34" charset="0"/>
              <a:buChar char="•"/>
            </a:pPr>
            <a:r>
              <a:rPr lang="en-US" b="1" dirty="0">
                <a:latin typeface="+mn-lt"/>
              </a:rPr>
              <a:t>The weakest among us, though human, have no rights. They may be killed at the whim of another, without penalty to the killer!</a:t>
            </a:r>
          </a:p>
          <a:p>
            <a:r>
              <a:rPr lang="en-US" b="1" dirty="0">
                <a:latin typeface="+mn-lt"/>
              </a:rPr>
              <a:t>Paul spoke of these individuals!</a:t>
            </a:r>
          </a:p>
          <a:p>
            <a:r>
              <a:rPr lang="en-US" b="1" dirty="0">
                <a:latin typeface="+mn-lt"/>
              </a:rPr>
              <a:t>(Romans 1:21), </a:t>
            </a:r>
            <a:r>
              <a:rPr lang="en-US" i="1" dirty="0">
                <a:latin typeface="+mn-lt"/>
              </a:rPr>
              <a:t>“because, although they knew God, they did not glorify Him as God, nor were thankful, but became futile in their thoughts, and their foolish hearts were darkened.”</a:t>
            </a:r>
            <a:endParaRPr lang="en-US" b="1" i="1" dirty="0">
              <a:latin typeface="+mn-lt"/>
            </a:endParaRPr>
          </a:p>
          <a:p>
            <a:endParaRPr lang="en-US" dirty="0"/>
          </a:p>
        </p:txBody>
      </p:sp>
      <p:sp>
        <p:nvSpPr>
          <p:cNvPr id="4" name="Slide Number Placeholder 3"/>
          <p:cNvSpPr>
            <a:spLocks noGrp="1"/>
          </p:cNvSpPr>
          <p:nvPr>
            <p:ph type="sldNum" sz="quarter" idx="5"/>
          </p:nvPr>
        </p:nvSpPr>
        <p:spPr/>
        <p:txBody>
          <a:bodyPr/>
          <a:lstStyle/>
          <a:p>
            <a:fld id="{8367D303-8E6D-4146-B747-209FC779A02C}" type="slidenum">
              <a:rPr lang="en-US" altLang="en-US" smtClean="0"/>
              <a:pPr/>
              <a:t>16</a:t>
            </a:fld>
            <a:endParaRPr lang="en-US" altLang="en-US"/>
          </a:p>
        </p:txBody>
      </p:sp>
    </p:spTree>
    <p:extLst>
      <p:ext uri="{BB962C8B-B14F-4D97-AF65-F5344CB8AC3E}">
        <p14:creationId xmlns:p14="http://schemas.microsoft.com/office/powerpoint/2010/main" val="427869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7D303-8E6D-4146-B747-209FC779A02C}" type="slidenum">
              <a:rPr lang="en-US" altLang="en-US" smtClean="0"/>
              <a:pPr/>
              <a:t>18</a:t>
            </a:fld>
            <a:endParaRPr lang="en-US" altLang="en-US"/>
          </a:p>
        </p:txBody>
      </p:sp>
    </p:spTree>
    <p:extLst>
      <p:ext uri="{BB962C8B-B14F-4D97-AF65-F5344CB8AC3E}">
        <p14:creationId xmlns:p14="http://schemas.microsoft.com/office/powerpoint/2010/main" val="170379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1A5445D-9C0F-40C7-8268-23F4EF082690}" type="slidenum">
              <a:rPr lang="en-US" altLang="en-US" smtClean="0"/>
              <a:pPr/>
              <a:t>‹#›</a:t>
            </a:fld>
            <a:endParaRPr lang="en-US" altLang="en-US"/>
          </a:p>
        </p:txBody>
      </p:sp>
    </p:spTree>
    <p:extLst>
      <p:ext uri="{BB962C8B-B14F-4D97-AF65-F5344CB8AC3E}">
        <p14:creationId xmlns:p14="http://schemas.microsoft.com/office/powerpoint/2010/main" val="90538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E358123-B7A3-4637-AF25-5A5CFEFCB815}" type="slidenum">
              <a:rPr lang="en-US" altLang="en-US" smtClean="0"/>
              <a:pPr/>
              <a:t>‹#›</a:t>
            </a:fld>
            <a:endParaRPr lang="en-US" altLang="en-US"/>
          </a:p>
        </p:txBody>
      </p:sp>
    </p:spTree>
    <p:extLst>
      <p:ext uri="{BB962C8B-B14F-4D97-AF65-F5344CB8AC3E}">
        <p14:creationId xmlns:p14="http://schemas.microsoft.com/office/powerpoint/2010/main" val="254701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AF9860A-B846-4A99-B245-0A607817D2A9}" type="slidenum">
              <a:rPr lang="en-US" altLang="en-US" smtClean="0"/>
              <a:pPr/>
              <a:t>‹#›</a:t>
            </a:fld>
            <a:endParaRPr lang="en-US" altLang="en-US"/>
          </a:p>
        </p:txBody>
      </p:sp>
    </p:spTree>
    <p:extLst>
      <p:ext uri="{BB962C8B-B14F-4D97-AF65-F5344CB8AC3E}">
        <p14:creationId xmlns:p14="http://schemas.microsoft.com/office/powerpoint/2010/main" val="238508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5D260B0-530D-4E31-AF31-1D51DC485345}" type="slidenum">
              <a:rPr lang="en-US" altLang="en-US" smtClean="0"/>
              <a:pPr/>
              <a:t>‹#›</a:t>
            </a:fld>
            <a:endParaRPr lang="en-US" altLang="en-US"/>
          </a:p>
        </p:txBody>
      </p:sp>
    </p:spTree>
    <p:extLst>
      <p:ext uri="{BB962C8B-B14F-4D97-AF65-F5344CB8AC3E}">
        <p14:creationId xmlns:p14="http://schemas.microsoft.com/office/powerpoint/2010/main" val="228781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561C0A0-D5F9-4622-95AD-6AA5EAA90A6A}" type="slidenum">
              <a:rPr lang="en-US" altLang="en-US" smtClean="0"/>
              <a:pPr/>
              <a:t>‹#›</a:t>
            </a:fld>
            <a:endParaRPr lang="en-US" altLang="en-US"/>
          </a:p>
        </p:txBody>
      </p:sp>
    </p:spTree>
    <p:extLst>
      <p:ext uri="{BB962C8B-B14F-4D97-AF65-F5344CB8AC3E}">
        <p14:creationId xmlns:p14="http://schemas.microsoft.com/office/powerpoint/2010/main" val="156180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1BF71C5-141B-48FE-8438-BB1B8398DB00}" type="slidenum">
              <a:rPr lang="en-US" altLang="en-US" smtClean="0"/>
              <a:pPr/>
              <a:t>‹#›</a:t>
            </a:fld>
            <a:endParaRPr lang="en-US" altLang="en-US"/>
          </a:p>
        </p:txBody>
      </p:sp>
    </p:spTree>
    <p:extLst>
      <p:ext uri="{BB962C8B-B14F-4D97-AF65-F5344CB8AC3E}">
        <p14:creationId xmlns:p14="http://schemas.microsoft.com/office/powerpoint/2010/main" val="329581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B9814A1-013A-472A-BC91-9A8C5040F663}" type="slidenum">
              <a:rPr lang="en-US" altLang="en-US" smtClean="0"/>
              <a:pPr/>
              <a:t>‹#›</a:t>
            </a:fld>
            <a:endParaRPr lang="en-US" altLang="en-US"/>
          </a:p>
        </p:txBody>
      </p:sp>
    </p:spTree>
    <p:extLst>
      <p:ext uri="{BB962C8B-B14F-4D97-AF65-F5344CB8AC3E}">
        <p14:creationId xmlns:p14="http://schemas.microsoft.com/office/powerpoint/2010/main" val="84759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DE25867-8E4C-4598-BAAA-AA2DC98DB448}" type="slidenum">
              <a:rPr lang="en-US" altLang="en-US" smtClean="0"/>
              <a:pPr/>
              <a:t>‹#›</a:t>
            </a:fld>
            <a:endParaRPr lang="en-US" altLang="en-US"/>
          </a:p>
        </p:txBody>
      </p:sp>
    </p:spTree>
    <p:extLst>
      <p:ext uri="{BB962C8B-B14F-4D97-AF65-F5344CB8AC3E}">
        <p14:creationId xmlns:p14="http://schemas.microsoft.com/office/powerpoint/2010/main" val="323447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F14D2E4-7BC9-4405-A6B7-20D3A9C929A2}" type="slidenum">
              <a:rPr lang="en-US" altLang="en-US" smtClean="0"/>
              <a:pPr/>
              <a:t>‹#›</a:t>
            </a:fld>
            <a:endParaRPr lang="en-US" altLang="en-US"/>
          </a:p>
        </p:txBody>
      </p:sp>
    </p:spTree>
    <p:extLst>
      <p:ext uri="{BB962C8B-B14F-4D97-AF65-F5344CB8AC3E}">
        <p14:creationId xmlns:p14="http://schemas.microsoft.com/office/powerpoint/2010/main" val="400575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425CFB8-CCD9-4EF3-BC27-51FBA977984C}" type="slidenum">
              <a:rPr lang="en-US" altLang="en-US" smtClean="0"/>
              <a:pPr/>
              <a:t>‹#›</a:t>
            </a:fld>
            <a:endParaRPr lang="en-US" altLang="en-US"/>
          </a:p>
        </p:txBody>
      </p:sp>
    </p:spTree>
    <p:extLst>
      <p:ext uri="{BB962C8B-B14F-4D97-AF65-F5344CB8AC3E}">
        <p14:creationId xmlns:p14="http://schemas.microsoft.com/office/powerpoint/2010/main" val="321920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CF15AD5-E7EB-430C-99B6-47AC82430FDD}" type="slidenum">
              <a:rPr lang="en-US" altLang="en-US" smtClean="0"/>
              <a:pPr/>
              <a:t>‹#›</a:t>
            </a:fld>
            <a:endParaRPr lang="en-US" altLang="en-US"/>
          </a:p>
        </p:txBody>
      </p:sp>
    </p:spTree>
    <p:extLst>
      <p:ext uri="{BB962C8B-B14F-4D97-AF65-F5344CB8AC3E}">
        <p14:creationId xmlns:p14="http://schemas.microsoft.com/office/powerpoint/2010/main" val="274890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429EC-9A58-4296-9DC8-935480BCE7FD}" type="slidenum">
              <a:rPr lang="en-US" altLang="en-US" smtClean="0"/>
              <a:pPr/>
              <a:t>‹#›</a:t>
            </a:fld>
            <a:endParaRPr lang="en-US" altLang="en-US"/>
          </a:p>
        </p:txBody>
      </p:sp>
    </p:spTree>
    <p:extLst>
      <p:ext uri="{BB962C8B-B14F-4D97-AF65-F5344CB8AC3E}">
        <p14:creationId xmlns:p14="http://schemas.microsoft.com/office/powerpoint/2010/main" val="3219736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19EFEDC-418B-9C8F-1D31-10DC35FFE776}"/>
              </a:ext>
            </a:extLst>
          </p:cNvPr>
          <p:cNvSpPr>
            <a:spLocks noGrp="1" noChangeArrowheads="1"/>
          </p:cNvSpPr>
          <p:nvPr>
            <p:ph type="ctrTitle"/>
          </p:nvPr>
        </p:nvSpPr>
        <p:spPr>
          <a:xfrm>
            <a:off x="685800" y="457200"/>
            <a:ext cx="10896600" cy="1219200"/>
          </a:xfrm>
        </p:spPr>
        <p:txBody>
          <a:bodyPr anchor="t">
            <a:normAutofit/>
          </a:bodyPr>
          <a:lstStyle/>
          <a:p>
            <a:r>
              <a:rPr lang="en-US" altLang="en-US" sz="7200" dirty="0">
                <a:latin typeface="Cookie" panose="02000000000000000000" pitchFamily="2" charset="0"/>
              </a:rPr>
              <a:t>Simple Answers to Troubling Questions</a:t>
            </a:r>
          </a:p>
        </p:txBody>
      </p:sp>
      <p:sp>
        <p:nvSpPr>
          <p:cNvPr id="2055" name="Text Box 7">
            <a:extLst>
              <a:ext uri="{FF2B5EF4-FFF2-40B4-BE49-F238E27FC236}">
                <a16:creationId xmlns:a16="http://schemas.microsoft.com/office/drawing/2014/main" id="{E9C248F5-4314-9281-ED59-F9790E1C0E1F}"/>
              </a:ext>
            </a:extLst>
          </p:cNvPr>
          <p:cNvSpPr txBox="1">
            <a:spLocks noChangeArrowheads="1"/>
          </p:cNvSpPr>
          <p:nvPr/>
        </p:nvSpPr>
        <p:spPr bwMode="auto">
          <a:xfrm>
            <a:off x="1981200" y="4835604"/>
            <a:ext cx="8229600" cy="1107996"/>
          </a:xfrm>
          <a:prstGeom prst="rect">
            <a:avLst/>
          </a:prstGeom>
          <a:solidFill>
            <a:schemeClr val="tx1"/>
          </a:solidFill>
          <a:ln w="76200" cmpd="tri">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6600" dirty="0">
                <a:solidFill>
                  <a:srgbClr val="DAEBFC"/>
                </a:solidFill>
                <a:latin typeface="Acme" panose="02000706050000020004" pitchFamily="2" charset="0"/>
              </a:rPr>
              <a:t>Can Evolution Be True?</a:t>
            </a:r>
          </a:p>
        </p:txBody>
      </p:sp>
      <p:pic>
        <p:nvPicPr>
          <p:cNvPr id="2057" name="Picture 9">
            <a:extLst>
              <a:ext uri="{FF2B5EF4-FFF2-40B4-BE49-F238E27FC236}">
                <a16:creationId xmlns:a16="http://schemas.microsoft.com/office/drawing/2014/main" id="{B0C5B31E-C4F7-DB62-DC5A-36C97ACA3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84082"/>
            <a:ext cx="7772400" cy="2768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32941A7-D52C-8EEC-D052-88E812477775}"/>
              </a:ext>
            </a:extLst>
          </p:cNvPr>
          <p:cNvSpPr>
            <a:spLocks noGrp="1" noChangeArrowheads="1"/>
          </p:cNvSpPr>
          <p:nvPr>
            <p:ph type="title"/>
          </p:nvPr>
        </p:nvSpPr>
        <p:spPr>
          <a:xfrm>
            <a:off x="533400" y="274638"/>
            <a:ext cx="9296400" cy="944562"/>
          </a:xfrm>
          <a:solidFill>
            <a:schemeClr val="tx1"/>
          </a:solidFill>
          <a:ln w="76200" cmpd="tri">
            <a:solidFill>
              <a:schemeClr val="tx1"/>
            </a:solidFill>
            <a:miter lim="800000"/>
            <a:headEnd/>
            <a:tailEnd/>
          </a:ln>
        </p:spPr>
        <p:txBody>
          <a:bodyPr>
            <a:normAutofit/>
          </a:bodyPr>
          <a:lstStyle/>
          <a:p>
            <a:r>
              <a:rPr lang="en-US" altLang="en-US" sz="5400" dirty="0">
                <a:solidFill>
                  <a:srgbClr val="DAEBFC"/>
                </a:solidFill>
                <a:latin typeface="Acme" panose="02000706050000020004" pitchFamily="2" charset="0"/>
              </a:rPr>
              <a:t>John 1:1-4</a:t>
            </a:r>
          </a:p>
        </p:txBody>
      </p:sp>
      <p:sp>
        <p:nvSpPr>
          <p:cNvPr id="41987" name="Rectangle 3">
            <a:extLst>
              <a:ext uri="{FF2B5EF4-FFF2-40B4-BE49-F238E27FC236}">
                <a16:creationId xmlns:a16="http://schemas.microsoft.com/office/drawing/2014/main" id="{EA4E5C7D-D260-0511-8E74-8AA5F2B6C930}"/>
              </a:ext>
            </a:extLst>
          </p:cNvPr>
          <p:cNvSpPr>
            <a:spLocks noGrp="1" noChangeArrowheads="1"/>
          </p:cNvSpPr>
          <p:nvPr>
            <p:ph idx="1"/>
          </p:nvPr>
        </p:nvSpPr>
        <p:spPr>
          <a:xfrm>
            <a:off x="533400" y="1524000"/>
            <a:ext cx="11125200" cy="5181600"/>
          </a:xfrm>
        </p:spPr>
        <p:txBody>
          <a:bodyPr/>
          <a:lstStyle/>
          <a:p>
            <a:pPr marL="0" indent="406400">
              <a:lnSpc>
                <a:spcPct val="90000"/>
              </a:lnSpc>
              <a:buNone/>
            </a:pPr>
            <a:r>
              <a:rPr lang="en-US" altLang="en-US" sz="4400" dirty="0">
                <a:latin typeface="Georgia" panose="02040502050405020303" pitchFamily="18" charset="0"/>
              </a:rPr>
              <a:t>In the beginning was the Word, and                          the Word was with God, and the Word     was God. </a:t>
            </a:r>
            <a:r>
              <a:rPr lang="en-US" altLang="en-US" sz="4400" baseline="30000" dirty="0">
                <a:latin typeface="Georgia" panose="02040502050405020303" pitchFamily="18" charset="0"/>
              </a:rPr>
              <a:t>2</a:t>
            </a:r>
            <a:r>
              <a:rPr lang="en-US" altLang="en-US" sz="4400" dirty="0">
                <a:latin typeface="Georgia" panose="02040502050405020303" pitchFamily="18" charset="0"/>
              </a:rPr>
              <a:t> The same was in the beginning with God. </a:t>
            </a:r>
            <a:r>
              <a:rPr lang="en-US" altLang="en-US" sz="4400" baseline="30000" dirty="0">
                <a:latin typeface="Georgia" panose="02040502050405020303" pitchFamily="18" charset="0"/>
              </a:rPr>
              <a:t>3 </a:t>
            </a:r>
            <a:r>
              <a:rPr lang="en-US" altLang="en-US" sz="4400" dirty="0">
                <a:latin typeface="Georgia" panose="02040502050405020303" pitchFamily="18" charset="0"/>
              </a:rPr>
              <a:t>All things were made by him; and without him was not any thing made that was made. </a:t>
            </a:r>
            <a:r>
              <a:rPr lang="en-US" altLang="en-US" sz="4400" baseline="30000" dirty="0">
                <a:latin typeface="Georgia" panose="02040502050405020303" pitchFamily="18" charset="0"/>
              </a:rPr>
              <a:t>4</a:t>
            </a:r>
            <a:r>
              <a:rPr lang="en-US" altLang="en-US" sz="4400" dirty="0">
                <a:latin typeface="Georgia" panose="02040502050405020303" pitchFamily="18" charset="0"/>
              </a:rPr>
              <a:t> In him was life; and the life was the light of men.</a:t>
            </a:r>
          </a:p>
          <a:p>
            <a:pPr marL="0" indent="406400">
              <a:lnSpc>
                <a:spcPct val="90000"/>
              </a:lnSpc>
              <a:buNone/>
            </a:pPr>
            <a:endParaRPr lang="en-US" altLang="en-US" dirty="0">
              <a:latin typeface="Georgia" panose="02040502050405020303" pitchFamily="18" charset="0"/>
            </a:endParaRPr>
          </a:p>
          <a:p>
            <a:pPr marL="0" indent="406400">
              <a:lnSpc>
                <a:spcPct val="90000"/>
              </a:lnSpc>
              <a:buNone/>
            </a:pPr>
            <a:endParaRPr lang="en-US" altLang="en-US" dirty="0">
              <a:latin typeface="Georgia" panose="02040502050405020303" pitchFamily="18" charset="0"/>
            </a:endParaRPr>
          </a:p>
        </p:txBody>
      </p:sp>
      <p:pic>
        <p:nvPicPr>
          <p:cNvPr id="8" name="Picture 7" descr="A picture containing text&#10;&#10;Description automatically generated">
            <a:extLst>
              <a:ext uri="{FF2B5EF4-FFF2-40B4-BE49-F238E27FC236}">
                <a16:creationId xmlns:a16="http://schemas.microsoft.com/office/drawing/2014/main" id="{6DBD5C00-090A-25BE-F48B-A3C21DC21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067" y="228600"/>
            <a:ext cx="1947333" cy="1835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ABBCC77-47EB-72A7-6951-55EADC6C1645}"/>
              </a:ext>
            </a:extLst>
          </p:cNvPr>
          <p:cNvSpPr>
            <a:spLocks noGrp="1" noChangeArrowheads="1"/>
          </p:cNvSpPr>
          <p:nvPr>
            <p:ph type="title"/>
          </p:nvPr>
        </p:nvSpPr>
        <p:spPr>
          <a:xfrm>
            <a:off x="533400" y="274638"/>
            <a:ext cx="111252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chemeClr val="bg1"/>
                </a:solidFill>
                <a:latin typeface="Acme" panose="02000706050000020004" pitchFamily="2" charset="0"/>
              </a:rPr>
              <a:t>The Failure of Evolution</a:t>
            </a:r>
          </a:p>
        </p:txBody>
      </p:sp>
      <p:sp>
        <p:nvSpPr>
          <p:cNvPr id="47107" name="Rectangle 3">
            <a:extLst>
              <a:ext uri="{FF2B5EF4-FFF2-40B4-BE49-F238E27FC236}">
                <a16:creationId xmlns:a16="http://schemas.microsoft.com/office/drawing/2014/main" id="{BF5BEEF6-ECB6-527C-E705-70EEF5060D2E}"/>
              </a:ext>
            </a:extLst>
          </p:cNvPr>
          <p:cNvSpPr>
            <a:spLocks noGrp="1" noChangeArrowheads="1"/>
          </p:cNvSpPr>
          <p:nvPr>
            <p:ph idx="1"/>
          </p:nvPr>
        </p:nvSpPr>
        <p:spPr>
          <a:xfrm>
            <a:off x="533400" y="1447800"/>
            <a:ext cx="11125200" cy="5029200"/>
          </a:xfrm>
        </p:spPr>
        <p:txBody>
          <a:bodyPr/>
          <a:lstStyle/>
          <a:p>
            <a:pPr>
              <a:buFontTx/>
              <a:buNone/>
            </a:pPr>
            <a:r>
              <a:rPr lang="en-US" altLang="en-US" sz="4400" b="1" dirty="0">
                <a:latin typeface="Georgia" panose="02040502050405020303" pitchFamily="18" charset="0"/>
              </a:rPr>
              <a:t>It Can’t Account for Design</a:t>
            </a:r>
          </a:p>
          <a:p>
            <a:pPr marL="284163" indent="-284163"/>
            <a:r>
              <a:rPr lang="en-US" altLang="en-US" sz="4000" dirty="0">
                <a:latin typeface="Georgia" panose="02040502050405020303" pitchFamily="18" charset="0"/>
              </a:rPr>
              <a:t>A simple demonstration of the principle</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1FD6F10-DC67-8196-F454-5B4EDAF21A92}"/>
              </a:ext>
            </a:extLst>
          </p:cNvPr>
          <p:cNvSpPr>
            <a:spLocks noGrp="1" noChangeArrowheads="1"/>
          </p:cNvSpPr>
          <p:nvPr>
            <p:ph type="title"/>
          </p:nvPr>
        </p:nvSpPr>
        <p:spPr>
          <a:xfrm>
            <a:off x="533400" y="274638"/>
            <a:ext cx="11125200" cy="868362"/>
          </a:xfrm>
          <a:solidFill>
            <a:schemeClr val="tx1"/>
          </a:solidFill>
          <a:ln w="76200" cmpd="tri">
            <a:solidFill>
              <a:schemeClr val="tx1"/>
            </a:solidFill>
            <a:miter lim="800000"/>
            <a:headEnd/>
            <a:tailEnd/>
          </a:ln>
        </p:spPr>
        <p:txBody>
          <a:bodyPr>
            <a:noAutofit/>
          </a:bodyPr>
          <a:lstStyle/>
          <a:p>
            <a:pPr algn="ctr"/>
            <a:r>
              <a:rPr lang="en-US" altLang="en-US" sz="4200" dirty="0">
                <a:solidFill>
                  <a:srgbClr val="DAEBFC"/>
                </a:solidFill>
                <a:latin typeface="Acme" panose="02000706050000020004" pitchFamily="2" charset="0"/>
              </a:rPr>
              <a:t>Which Sample is the Product of Design or Purpose?</a:t>
            </a:r>
          </a:p>
        </p:txBody>
      </p:sp>
      <p:sp>
        <p:nvSpPr>
          <p:cNvPr id="34819" name="Rectangle 3">
            <a:extLst>
              <a:ext uri="{FF2B5EF4-FFF2-40B4-BE49-F238E27FC236}">
                <a16:creationId xmlns:a16="http://schemas.microsoft.com/office/drawing/2014/main" id="{A6204FF8-647A-2018-BCDC-7CC7E9BE41E3}"/>
              </a:ext>
            </a:extLst>
          </p:cNvPr>
          <p:cNvSpPr>
            <a:spLocks noGrp="1" noChangeArrowheads="1"/>
          </p:cNvSpPr>
          <p:nvPr>
            <p:ph idx="1"/>
          </p:nvPr>
        </p:nvSpPr>
        <p:spPr>
          <a:xfrm>
            <a:off x="533400" y="1371600"/>
            <a:ext cx="11125200" cy="5105400"/>
          </a:xfrm>
        </p:spPr>
        <p:txBody>
          <a:bodyPr>
            <a:normAutofit/>
          </a:bodyPr>
          <a:lstStyle/>
          <a:p>
            <a:pPr marL="609600" indent="-609600" defTabSz="965200">
              <a:lnSpc>
                <a:spcPct val="90000"/>
              </a:lnSpc>
              <a:spcBef>
                <a:spcPts val="0"/>
              </a:spcBef>
              <a:spcAft>
                <a:spcPts val="1800"/>
              </a:spcAft>
              <a:buFontTx/>
              <a:buAutoNum type="arabicPeriod"/>
            </a:pPr>
            <a:r>
              <a:rPr lang="en-US" altLang="en-US" sz="4000" dirty="0">
                <a:highlight>
                  <a:srgbClr val="FFFF00"/>
                </a:highlight>
                <a:latin typeface="Georgia" panose="02040502050405020303" pitchFamily="18" charset="0"/>
              </a:rPr>
              <a:t>Now is the time for all good men to come to the aid of their country.</a:t>
            </a:r>
          </a:p>
          <a:p>
            <a:pPr marL="609600" indent="-609600" defTabSz="965200">
              <a:lnSpc>
                <a:spcPct val="90000"/>
              </a:lnSpc>
              <a:spcBef>
                <a:spcPts val="0"/>
              </a:spcBef>
              <a:spcAft>
                <a:spcPts val="600"/>
              </a:spcAft>
              <a:buFontTx/>
              <a:buAutoNum type="arabicPeriod"/>
            </a:pPr>
            <a:r>
              <a:rPr lang="en-US" altLang="en-US" sz="4000" dirty="0" err="1">
                <a:highlight>
                  <a:srgbClr val="00FFFF"/>
                </a:highlight>
                <a:latin typeface="Georgia" panose="02040502050405020303" pitchFamily="18" charset="0"/>
              </a:rPr>
              <a:t>oti</a:t>
            </a:r>
            <a:r>
              <a:rPr lang="en-US" altLang="en-US" sz="4000" dirty="0">
                <a:highlight>
                  <a:srgbClr val="00FFFF"/>
                </a:highlight>
                <a:latin typeface="Georgia" panose="02040502050405020303" pitchFamily="18" charset="0"/>
              </a:rPr>
              <a:t> </a:t>
            </a:r>
            <a:r>
              <a:rPr lang="en-US" altLang="en-US" sz="4000" dirty="0" err="1">
                <a:highlight>
                  <a:srgbClr val="00FFFF"/>
                </a:highlight>
                <a:latin typeface="Georgia" panose="02040502050405020303" pitchFamily="18" charset="0"/>
              </a:rPr>
              <a:t>cooee</a:t>
            </a:r>
            <a:r>
              <a:rPr lang="en-US" altLang="en-US" sz="4000" dirty="0">
                <a:highlight>
                  <a:srgbClr val="00FFFF"/>
                </a:highlight>
                <a:latin typeface="Georgia" panose="02040502050405020303" pitchFamily="18" charset="0"/>
              </a:rPr>
              <a:t> </a:t>
            </a:r>
            <a:r>
              <a:rPr lang="en-US" altLang="en-US" sz="4000" dirty="0" err="1">
                <a:highlight>
                  <a:srgbClr val="00FFFF"/>
                </a:highlight>
                <a:latin typeface="Georgia" panose="02040502050405020303" pitchFamily="18" charset="0"/>
              </a:rPr>
              <a:t>omfso</a:t>
            </a:r>
            <a:r>
              <a:rPr lang="en-US" altLang="en-US" sz="4000" dirty="0">
                <a:highlight>
                  <a:srgbClr val="00FFFF"/>
                </a:highlight>
                <a:latin typeface="Georgia" panose="02040502050405020303" pitchFamily="18" charset="0"/>
              </a:rPr>
              <a:t> </a:t>
            </a:r>
            <a:r>
              <a:rPr lang="en-US" altLang="en-US" sz="4000" dirty="0" err="1">
                <a:highlight>
                  <a:srgbClr val="00FFFF"/>
                </a:highlight>
                <a:latin typeface="Georgia" panose="02040502050405020303" pitchFamily="18" charset="0"/>
              </a:rPr>
              <a:t>oli</a:t>
            </a:r>
            <a:r>
              <a:rPr lang="en-US" altLang="en-US" sz="4000" dirty="0">
                <a:highlight>
                  <a:srgbClr val="00FFFF"/>
                </a:highlight>
                <a:latin typeface="Georgia" panose="02040502050405020303" pitchFamily="18" charset="0"/>
              </a:rPr>
              <a:t> </a:t>
            </a:r>
            <a:r>
              <a:rPr lang="en-US" altLang="en-US" sz="4000" dirty="0" err="1">
                <a:highlight>
                  <a:srgbClr val="00FFFF"/>
                </a:highlight>
                <a:latin typeface="Georgia" panose="02040502050405020303" pitchFamily="18" charset="0"/>
              </a:rPr>
              <a:t>ocae.rt</a:t>
            </a:r>
            <a:r>
              <a:rPr lang="en-US" altLang="en-US" sz="4000" dirty="0">
                <a:highlight>
                  <a:srgbClr val="00FFFF"/>
                </a:highlight>
                <a:latin typeface="Georgia" panose="02040502050405020303" pitchFamily="18" charset="0"/>
              </a:rPr>
              <a:t> </a:t>
            </a:r>
            <a:r>
              <a:rPr lang="en-US" altLang="en-US" sz="4000" dirty="0" err="1">
                <a:highlight>
                  <a:srgbClr val="00FFFF"/>
                </a:highlight>
                <a:latin typeface="Georgia" panose="02040502050405020303" pitchFamily="18" charset="0"/>
              </a:rPr>
              <a:t>rttm</a:t>
            </a:r>
            <a:r>
              <a:rPr lang="en-US" altLang="en-US" sz="4000" dirty="0">
                <a:highlight>
                  <a:srgbClr val="00FFFF"/>
                </a:highlight>
                <a:latin typeface="Georgia" panose="02040502050405020303" pitchFamily="18" charset="0"/>
              </a:rPr>
              <a:t> </a:t>
            </a:r>
            <a:r>
              <a:rPr lang="en-US" altLang="en-US" sz="4000" dirty="0" err="1">
                <a:highlight>
                  <a:srgbClr val="00FFFF"/>
                </a:highlight>
                <a:latin typeface="Georgia" panose="02040502050405020303" pitchFamily="18" charset="0"/>
              </a:rPr>
              <a:t>olw</a:t>
            </a:r>
            <a:r>
              <a:rPr lang="en-US" altLang="en-US" sz="4000" dirty="0">
                <a:highlight>
                  <a:srgbClr val="00FFFF"/>
                </a:highlight>
                <a:latin typeface="Georgia" panose="02040502050405020303" pitchFamily="18" charset="0"/>
              </a:rPr>
              <a:t>  </a:t>
            </a:r>
            <a:r>
              <a:rPr lang="en-US" altLang="en-US" sz="4000" dirty="0" err="1">
                <a:highlight>
                  <a:srgbClr val="00FFFF"/>
                </a:highlight>
                <a:latin typeface="Georgia" panose="02040502050405020303" pitchFamily="18" charset="0"/>
              </a:rPr>
              <a:t>nd</a:t>
            </a:r>
            <a:r>
              <a:rPr lang="en-US" altLang="en-US" sz="4000" dirty="0">
                <a:highlight>
                  <a:srgbClr val="00FFFF"/>
                </a:highlight>
                <a:latin typeface="Georgia" panose="02040502050405020303" pitchFamily="18" charset="0"/>
              </a:rPr>
              <a:t> </a:t>
            </a:r>
            <a:r>
              <a:rPr lang="en-US" altLang="en-US" sz="4000" dirty="0" err="1">
                <a:highlight>
                  <a:srgbClr val="00FFFF"/>
                </a:highlight>
                <a:latin typeface="Georgia" panose="02040502050405020303" pitchFamily="18" charset="0"/>
              </a:rPr>
              <a:t>Nredyhinifhteo</a:t>
            </a:r>
            <a:r>
              <a:rPr lang="en-US" altLang="en-US" sz="4000" dirty="0">
                <a:highlight>
                  <a:srgbClr val="00FFFF"/>
                </a:highlight>
                <a:latin typeface="Georgia" panose="02040502050405020303" pitchFamily="18" charset="0"/>
              </a:rPr>
              <a:t> e </a:t>
            </a:r>
            <a:r>
              <a:rPr lang="en-US" altLang="en-US" sz="4000" dirty="0" err="1">
                <a:highlight>
                  <a:srgbClr val="00FFFF"/>
                </a:highlight>
                <a:latin typeface="Georgia" panose="02040502050405020303" pitchFamily="18" charset="0"/>
              </a:rPr>
              <a:t>ttahmu</a:t>
            </a:r>
            <a:r>
              <a:rPr lang="en-US" altLang="en-US" sz="4000" dirty="0">
                <a:highlight>
                  <a:srgbClr val="00FFFF"/>
                </a:highlight>
                <a:latin typeface="Georgia" panose="02040502050405020303" pitchFamily="18" charset="0"/>
              </a:rPr>
              <a:t>    g</a:t>
            </a:r>
            <a:r>
              <a:rPr lang="en-US" altLang="en-US" sz="3200" dirty="0">
                <a:latin typeface="Georgia" panose="02040502050405020303" pitchFamily="18" charset="0"/>
              </a:rPr>
              <a:t> </a:t>
            </a:r>
          </a:p>
          <a:p>
            <a:pPr marL="1025525" defTabSz="965200">
              <a:spcBef>
                <a:spcPts val="0"/>
              </a:spcBef>
              <a:spcAft>
                <a:spcPts val="600"/>
              </a:spcAft>
            </a:pPr>
            <a:r>
              <a:rPr lang="en-US" altLang="en-US" sz="3200" i="1" dirty="0">
                <a:latin typeface="Georgia" panose="02040502050405020303" pitchFamily="18" charset="0"/>
              </a:rPr>
              <a:t>Random Letter Generator using letters from 1</a:t>
            </a:r>
          </a:p>
          <a:p>
            <a:pPr marL="631825" indent="-631825" defTabSz="965200">
              <a:lnSpc>
                <a:spcPct val="90000"/>
              </a:lnSpc>
              <a:spcBef>
                <a:spcPts val="0"/>
              </a:spcBef>
              <a:spcAft>
                <a:spcPts val="600"/>
              </a:spcAft>
              <a:buFont typeface="+mj-lt"/>
              <a:buAutoNum type="arabicPeriod" startAt="3"/>
            </a:pPr>
            <a:r>
              <a:rPr lang="en-US" altLang="en-US" sz="4000" dirty="0">
                <a:highlight>
                  <a:srgbClr val="00FF00"/>
                </a:highlight>
                <a:latin typeface="Georgia" panose="02040502050405020303" pitchFamily="18" charset="0"/>
              </a:rPr>
              <a:t>Come time of good the </a:t>
            </a:r>
            <a:r>
              <a:rPr lang="en-US" altLang="en-US" sz="4000" dirty="0" err="1">
                <a:highlight>
                  <a:srgbClr val="00FF00"/>
                </a:highlight>
                <a:latin typeface="Georgia" panose="02040502050405020303" pitchFamily="18" charset="0"/>
              </a:rPr>
              <a:t>the</a:t>
            </a:r>
            <a:r>
              <a:rPr lang="en-US" altLang="en-US" sz="4000" dirty="0">
                <a:highlight>
                  <a:srgbClr val="00FF00"/>
                </a:highlight>
                <a:latin typeface="Georgia" panose="02040502050405020303" pitchFamily="18" charset="0"/>
              </a:rPr>
              <a:t> to men aid to now all their for is country</a:t>
            </a:r>
            <a:r>
              <a:rPr lang="en-US" altLang="en-US" sz="4000" dirty="0">
                <a:latin typeface="Georgia" panose="02040502050405020303" pitchFamily="18" charset="0"/>
              </a:rPr>
              <a:t>.</a:t>
            </a:r>
          </a:p>
          <a:p>
            <a:pPr marL="914400" lvl="1" indent="-119063" defTabSz="965200">
              <a:lnSpc>
                <a:spcPct val="90000"/>
              </a:lnSpc>
              <a:buFontTx/>
              <a:buChar char="•"/>
            </a:pPr>
            <a:r>
              <a:rPr lang="en-US" altLang="en-US" sz="3200" dirty="0">
                <a:latin typeface="Georgia" panose="02040502050405020303" pitchFamily="18" charset="0"/>
              </a:rPr>
              <a:t> </a:t>
            </a:r>
            <a:r>
              <a:rPr lang="en-US" altLang="en-US" sz="3200" i="1" dirty="0">
                <a:latin typeface="Georgia" panose="02040502050405020303" pitchFamily="18" charset="0"/>
              </a:rPr>
              <a:t>Random Word Generation (Excel) using words from 1</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0FF2C7B-83DB-F0A6-8E0C-2677F22553A5}"/>
              </a:ext>
            </a:extLst>
          </p:cNvPr>
          <p:cNvSpPr>
            <a:spLocks noGrp="1" noChangeArrowheads="1"/>
          </p:cNvSpPr>
          <p:nvPr>
            <p:ph type="title"/>
          </p:nvPr>
        </p:nvSpPr>
        <p:spPr>
          <a:xfrm>
            <a:off x="533400" y="274638"/>
            <a:ext cx="111252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rgbClr val="DAEBFC"/>
                </a:solidFill>
                <a:latin typeface="Acme" panose="02000706050000020004" pitchFamily="2" charset="0"/>
              </a:rPr>
              <a:t>The Failure of Evolution</a:t>
            </a:r>
          </a:p>
        </p:txBody>
      </p:sp>
      <p:sp>
        <p:nvSpPr>
          <p:cNvPr id="49155" name="Rectangle 3">
            <a:extLst>
              <a:ext uri="{FF2B5EF4-FFF2-40B4-BE49-F238E27FC236}">
                <a16:creationId xmlns:a16="http://schemas.microsoft.com/office/drawing/2014/main" id="{2D482419-8D50-03D2-1214-966F89F338ED}"/>
              </a:ext>
            </a:extLst>
          </p:cNvPr>
          <p:cNvSpPr>
            <a:spLocks noGrp="1" noChangeArrowheads="1"/>
          </p:cNvSpPr>
          <p:nvPr>
            <p:ph idx="1"/>
          </p:nvPr>
        </p:nvSpPr>
        <p:spPr>
          <a:xfrm>
            <a:off x="533400" y="1447800"/>
            <a:ext cx="11125200" cy="5029200"/>
          </a:xfrm>
        </p:spPr>
        <p:txBody>
          <a:bodyPr/>
          <a:lstStyle/>
          <a:p>
            <a:pPr>
              <a:buFontTx/>
              <a:buNone/>
            </a:pPr>
            <a:r>
              <a:rPr lang="en-US" altLang="en-US" sz="4400" b="1" dirty="0">
                <a:latin typeface="Georgia" panose="02040502050405020303" pitchFamily="18" charset="0"/>
              </a:rPr>
              <a:t>It Can’t Account for Design</a:t>
            </a:r>
          </a:p>
          <a:p>
            <a:pPr marL="284163" indent="-284163"/>
            <a:r>
              <a:rPr lang="en-US" altLang="en-US" sz="4000" dirty="0">
                <a:latin typeface="Georgia" panose="02040502050405020303" pitchFamily="18" charset="0"/>
              </a:rPr>
              <a:t>A simple demonstration of the principle</a:t>
            </a:r>
          </a:p>
          <a:p>
            <a:pPr marL="284163" indent="-284163"/>
            <a:r>
              <a:rPr lang="en-US" altLang="en-US" sz="4000" dirty="0">
                <a:latin typeface="Georgia" panose="02040502050405020303" pitchFamily="18" charset="0"/>
              </a:rPr>
              <a:t>This argument is called the Teleological Argument (or the Watchmaker analogy)</a:t>
            </a:r>
          </a:p>
          <a:p>
            <a:pPr marL="284163" indent="-284163"/>
            <a:r>
              <a:rPr lang="en-US" altLang="en-US" sz="4000" dirty="0">
                <a:latin typeface="Georgia" panose="02040502050405020303" pitchFamily="18" charset="0"/>
              </a:rPr>
              <a:t>The creation makes evident the Creator (Psalm 19:1-3; Romans 1:20-23)</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7DF0B19-431B-4C8C-0FCD-BD8C5840D804}"/>
              </a:ext>
            </a:extLst>
          </p:cNvPr>
          <p:cNvSpPr>
            <a:spLocks noGrp="1" noChangeArrowheads="1"/>
          </p:cNvSpPr>
          <p:nvPr>
            <p:ph type="title"/>
          </p:nvPr>
        </p:nvSpPr>
        <p:spPr>
          <a:xfrm>
            <a:off x="533400" y="274638"/>
            <a:ext cx="9220200" cy="944562"/>
          </a:xfrm>
          <a:solidFill>
            <a:schemeClr val="tx1"/>
          </a:solidFill>
          <a:ln w="76200" cmpd="tri">
            <a:solidFill>
              <a:schemeClr val="tx1"/>
            </a:solidFill>
            <a:miter lim="800000"/>
            <a:headEnd/>
            <a:tailEnd/>
          </a:ln>
        </p:spPr>
        <p:txBody>
          <a:bodyPr>
            <a:normAutofit/>
          </a:bodyPr>
          <a:lstStyle/>
          <a:p>
            <a:r>
              <a:rPr lang="en-US" altLang="en-US" sz="5400" dirty="0">
                <a:solidFill>
                  <a:srgbClr val="DAEBFC"/>
                </a:solidFill>
                <a:latin typeface="Acme" panose="02000706050000020004" pitchFamily="2" charset="0"/>
              </a:rPr>
              <a:t>Psalm 19:1-3</a:t>
            </a:r>
          </a:p>
        </p:txBody>
      </p:sp>
      <p:sp>
        <p:nvSpPr>
          <p:cNvPr id="10243" name="Rectangle 3">
            <a:extLst>
              <a:ext uri="{FF2B5EF4-FFF2-40B4-BE49-F238E27FC236}">
                <a16:creationId xmlns:a16="http://schemas.microsoft.com/office/drawing/2014/main" id="{3621E77F-CA55-96E4-EB92-84CCF66AE911}"/>
              </a:ext>
            </a:extLst>
          </p:cNvPr>
          <p:cNvSpPr>
            <a:spLocks noGrp="1" noChangeArrowheads="1"/>
          </p:cNvSpPr>
          <p:nvPr>
            <p:ph idx="1"/>
          </p:nvPr>
        </p:nvSpPr>
        <p:spPr>
          <a:xfrm>
            <a:off x="533400" y="1447800"/>
            <a:ext cx="11049000" cy="5135562"/>
          </a:xfrm>
        </p:spPr>
        <p:txBody>
          <a:bodyPr/>
          <a:lstStyle/>
          <a:p>
            <a:pPr marL="0" indent="406400">
              <a:buNone/>
            </a:pPr>
            <a:r>
              <a:rPr lang="en-US" altLang="en-US" sz="4400" dirty="0">
                <a:latin typeface="Georgia" panose="02040502050405020303" pitchFamily="18" charset="0"/>
              </a:rPr>
              <a:t>The heavens declare the glory of              God; And the firmament shows His handiwork. </a:t>
            </a:r>
            <a:r>
              <a:rPr lang="en-US" altLang="en-US" sz="4400" baseline="30000" dirty="0">
                <a:latin typeface="Georgia" panose="02040502050405020303" pitchFamily="18" charset="0"/>
              </a:rPr>
              <a:t>2</a:t>
            </a:r>
            <a:r>
              <a:rPr lang="en-US" altLang="en-US" sz="4400" dirty="0">
                <a:latin typeface="Georgia" panose="02040502050405020303" pitchFamily="18" charset="0"/>
              </a:rPr>
              <a:t> Day unto day utters speech, And night unto night reveals knowledge.      </a:t>
            </a:r>
            <a:r>
              <a:rPr lang="en-US" altLang="en-US" sz="4400" baseline="30000" dirty="0">
                <a:latin typeface="Georgia" panose="02040502050405020303" pitchFamily="18" charset="0"/>
              </a:rPr>
              <a:t>3</a:t>
            </a:r>
            <a:r>
              <a:rPr lang="en-US" altLang="en-US" sz="4400" dirty="0">
                <a:latin typeface="Georgia" panose="02040502050405020303" pitchFamily="18" charset="0"/>
              </a:rPr>
              <a:t> There is no speech nor language Where their voice is not heard.</a:t>
            </a:r>
          </a:p>
          <a:p>
            <a:pPr marL="0" indent="406400">
              <a:lnSpc>
                <a:spcPct val="90000"/>
              </a:lnSpc>
              <a:buNone/>
            </a:pPr>
            <a:endParaRPr lang="en-US" altLang="en-US" dirty="0">
              <a:latin typeface="Georgia" panose="02040502050405020303" pitchFamily="18" charset="0"/>
            </a:endParaRPr>
          </a:p>
        </p:txBody>
      </p:sp>
      <p:pic>
        <p:nvPicPr>
          <p:cNvPr id="8" name="Picture 7" descr="A picture containing text&#10;&#10;Description automatically generated">
            <a:extLst>
              <a:ext uri="{FF2B5EF4-FFF2-40B4-BE49-F238E27FC236}">
                <a16:creationId xmlns:a16="http://schemas.microsoft.com/office/drawing/2014/main" id="{32E7F7B1-049A-FC0E-0A91-672B6649D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067" y="228600"/>
            <a:ext cx="1947333" cy="1835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775EB67-09A0-BFE5-A58A-73402C56FF30}"/>
              </a:ext>
            </a:extLst>
          </p:cNvPr>
          <p:cNvSpPr>
            <a:spLocks noGrp="1" noChangeArrowheads="1"/>
          </p:cNvSpPr>
          <p:nvPr>
            <p:ph type="title"/>
          </p:nvPr>
        </p:nvSpPr>
        <p:spPr>
          <a:xfrm>
            <a:off x="533400" y="274638"/>
            <a:ext cx="9220200" cy="944562"/>
          </a:xfrm>
          <a:solidFill>
            <a:schemeClr val="tx1"/>
          </a:solidFill>
          <a:ln w="76200" cmpd="tri">
            <a:solidFill>
              <a:schemeClr val="tx1"/>
            </a:solidFill>
            <a:miter lim="800000"/>
            <a:headEnd/>
            <a:tailEnd/>
          </a:ln>
        </p:spPr>
        <p:txBody>
          <a:bodyPr>
            <a:normAutofit/>
          </a:bodyPr>
          <a:lstStyle/>
          <a:p>
            <a:r>
              <a:rPr lang="en-US" altLang="en-US" sz="5400" dirty="0">
                <a:solidFill>
                  <a:srgbClr val="DAEBFC"/>
                </a:solidFill>
                <a:latin typeface="Acme" panose="02000706050000020004" pitchFamily="2" charset="0"/>
              </a:rPr>
              <a:t>Romans 1:20-23</a:t>
            </a:r>
          </a:p>
        </p:txBody>
      </p:sp>
      <p:sp>
        <p:nvSpPr>
          <p:cNvPr id="50179" name="Rectangle 3">
            <a:extLst>
              <a:ext uri="{FF2B5EF4-FFF2-40B4-BE49-F238E27FC236}">
                <a16:creationId xmlns:a16="http://schemas.microsoft.com/office/drawing/2014/main" id="{6A5720BC-6F49-AC4E-DBAA-BAC9339B175E}"/>
              </a:ext>
            </a:extLst>
          </p:cNvPr>
          <p:cNvSpPr>
            <a:spLocks noGrp="1" noChangeArrowheads="1"/>
          </p:cNvSpPr>
          <p:nvPr>
            <p:ph idx="1"/>
          </p:nvPr>
        </p:nvSpPr>
        <p:spPr>
          <a:xfrm>
            <a:off x="533400" y="1447800"/>
            <a:ext cx="11049000" cy="5257800"/>
          </a:xfrm>
        </p:spPr>
        <p:txBody>
          <a:bodyPr>
            <a:normAutofit/>
          </a:bodyPr>
          <a:lstStyle/>
          <a:p>
            <a:pPr marL="0" indent="406400">
              <a:lnSpc>
                <a:spcPct val="90000"/>
              </a:lnSpc>
              <a:buNone/>
            </a:pPr>
            <a:r>
              <a:rPr lang="en-US" altLang="en-US" sz="3400" dirty="0">
                <a:latin typeface="Georgia" panose="02040502050405020303" pitchFamily="18" charset="0"/>
              </a:rPr>
              <a:t>For since the creation of the world His invisible attributes are clearly seen, being understood by the things that are made, even His eternal power and Godhead, so that they are without excuse, </a:t>
            </a:r>
            <a:r>
              <a:rPr lang="en-US" altLang="en-US" sz="3400" baseline="30000" dirty="0">
                <a:latin typeface="Georgia" panose="02040502050405020303" pitchFamily="18" charset="0"/>
              </a:rPr>
              <a:t>21</a:t>
            </a:r>
            <a:r>
              <a:rPr lang="en-US" altLang="en-US" sz="3400" dirty="0">
                <a:latin typeface="Georgia" panose="02040502050405020303" pitchFamily="18" charset="0"/>
              </a:rPr>
              <a:t> because, although they knew God, they did not glorify Him as God, nor were thankful, but became futile in their thoughts, and their foolish hearts were darkened. </a:t>
            </a:r>
            <a:r>
              <a:rPr lang="en-US" altLang="en-US" sz="3400" baseline="30000" dirty="0">
                <a:latin typeface="Georgia" panose="02040502050405020303" pitchFamily="18" charset="0"/>
              </a:rPr>
              <a:t>22</a:t>
            </a:r>
            <a:r>
              <a:rPr lang="en-US" altLang="en-US" sz="3400" dirty="0">
                <a:latin typeface="Georgia" panose="02040502050405020303" pitchFamily="18" charset="0"/>
              </a:rPr>
              <a:t> Professing to be wise, they became fools, </a:t>
            </a:r>
            <a:r>
              <a:rPr lang="en-US" altLang="en-US" sz="3400" baseline="30000" dirty="0">
                <a:latin typeface="Georgia" panose="02040502050405020303" pitchFamily="18" charset="0"/>
              </a:rPr>
              <a:t>23</a:t>
            </a:r>
            <a:r>
              <a:rPr lang="en-US" altLang="en-US" sz="3400" dirty="0">
                <a:latin typeface="Georgia" panose="02040502050405020303" pitchFamily="18" charset="0"/>
              </a:rPr>
              <a:t> and changed the glory of the incorruptible God into an image made like corruptible man--and birds and four-footed animals and creeping things.</a:t>
            </a:r>
          </a:p>
        </p:txBody>
      </p:sp>
      <p:pic>
        <p:nvPicPr>
          <p:cNvPr id="8" name="Picture 7" descr="A picture containing text&#10;&#10;Description automatically generated">
            <a:extLst>
              <a:ext uri="{FF2B5EF4-FFF2-40B4-BE49-F238E27FC236}">
                <a16:creationId xmlns:a16="http://schemas.microsoft.com/office/drawing/2014/main" id="{A4248AEB-2051-74EF-DE9C-CEBA300D4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067" y="228600"/>
            <a:ext cx="1947333" cy="1835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5D89D4D-3039-EDA2-D4F8-FCCDB6C56A6C}"/>
              </a:ext>
            </a:extLst>
          </p:cNvPr>
          <p:cNvSpPr>
            <a:spLocks noGrp="1" noChangeArrowheads="1"/>
          </p:cNvSpPr>
          <p:nvPr>
            <p:ph type="title"/>
          </p:nvPr>
        </p:nvSpPr>
        <p:spPr>
          <a:xfrm>
            <a:off x="533400" y="274638"/>
            <a:ext cx="111252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rgbClr val="DAEBFC"/>
                </a:solidFill>
                <a:latin typeface="Acme" panose="02000706050000020004" pitchFamily="2" charset="0"/>
              </a:rPr>
              <a:t>The Failure of Evolution</a:t>
            </a:r>
          </a:p>
        </p:txBody>
      </p:sp>
      <p:sp>
        <p:nvSpPr>
          <p:cNvPr id="48131" name="Rectangle 3">
            <a:extLst>
              <a:ext uri="{FF2B5EF4-FFF2-40B4-BE49-F238E27FC236}">
                <a16:creationId xmlns:a16="http://schemas.microsoft.com/office/drawing/2014/main" id="{69D5A9F0-1297-5660-3396-02FD31E3A0F7}"/>
              </a:ext>
            </a:extLst>
          </p:cNvPr>
          <p:cNvSpPr>
            <a:spLocks noGrp="1" noChangeArrowheads="1"/>
          </p:cNvSpPr>
          <p:nvPr>
            <p:ph idx="1"/>
          </p:nvPr>
        </p:nvSpPr>
        <p:spPr>
          <a:xfrm>
            <a:off x="533400" y="1371600"/>
            <a:ext cx="11125200" cy="5486400"/>
          </a:xfrm>
        </p:spPr>
        <p:txBody>
          <a:bodyPr>
            <a:normAutofit/>
          </a:bodyPr>
          <a:lstStyle/>
          <a:p>
            <a:pPr>
              <a:buFontTx/>
              <a:buNone/>
            </a:pPr>
            <a:r>
              <a:rPr lang="en-US" altLang="en-US" sz="4000" b="1" dirty="0">
                <a:latin typeface="Georgia" panose="02040502050405020303" pitchFamily="18" charset="0"/>
              </a:rPr>
              <a:t>It Can’t Account for Morality</a:t>
            </a:r>
          </a:p>
          <a:p>
            <a:r>
              <a:rPr lang="en-US" altLang="en-US" sz="3600" dirty="0">
                <a:latin typeface="Georgia" panose="02040502050405020303" pitchFamily="18" charset="0"/>
              </a:rPr>
              <a:t>‘If a person doesn’t think there is a God to be accountable to, then—then what’s the point of trying to modify your behavior to keep it within acceptable ranges? That’s how I thought anyway. I always believed the theory of evolution as truth, that we all just came from the slime. When we, when we died, you know, that was it, there is nothing…’  (Jeffrey Dahmer, 11/29/94, NBC)</a:t>
            </a:r>
          </a:p>
          <a:p>
            <a:r>
              <a:rPr lang="en-US" altLang="en-US" sz="3600" dirty="0">
                <a:latin typeface="Georgia" panose="02040502050405020303" pitchFamily="18" charset="0"/>
              </a:rPr>
              <a:t>Intrinsic good or evil? (1 John 1:5; Jas. 1:13-15)</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A0EA78B-6D2B-13A5-35DD-51FC64D809B9}"/>
              </a:ext>
            </a:extLst>
          </p:cNvPr>
          <p:cNvSpPr>
            <a:spLocks noGrp="1" noChangeArrowheads="1"/>
          </p:cNvSpPr>
          <p:nvPr>
            <p:ph type="title"/>
          </p:nvPr>
        </p:nvSpPr>
        <p:spPr>
          <a:xfrm>
            <a:off x="533400" y="274638"/>
            <a:ext cx="9220200" cy="868362"/>
          </a:xfrm>
          <a:solidFill>
            <a:schemeClr val="tx1"/>
          </a:solidFill>
          <a:ln w="76200" cmpd="tri">
            <a:solidFill>
              <a:schemeClr val="tx1"/>
            </a:solidFill>
            <a:miter lim="800000"/>
            <a:headEnd/>
            <a:tailEnd/>
          </a:ln>
        </p:spPr>
        <p:txBody>
          <a:bodyPr>
            <a:normAutofit/>
          </a:bodyPr>
          <a:lstStyle/>
          <a:p>
            <a:r>
              <a:rPr lang="en-US" altLang="en-US" sz="5400" dirty="0">
                <a:solidFill>
                  <a:srgbClr val="DAEBFC"/>
                </a:solidFill>
                <a:latin typeface="Acme" panose="02000706050000020004" pitchFamily="2" charset="0"/>
              </a:rPr>
              <a:t>1 John 1:5</a:t>
            </a:r>
          </a:p>
        </p:txBody>
      </p:sp>
      <p:sp>
        <p:nvSpPr>
          <p:cNvPr id="35843" name="Rectangle 3">
            <a:extLst>
              <a:ext uri="{FF2B5EF4-FFF2-40B4-BE49-F238E27FC236}">
                <a16:creationId xmlns:a16="http://schemas.microsoft.com/office/drawing/2014/main" id="{B11F798A-12E4-0DA7-7ED3-97CF349AF5F9}"/>
              </a:ext>
            </a:extLst>
          </p:cNvPr>
          <p:cNvSpPr>
            <a:spLocks noGrp="1" noChangeArrowheads="1"/>
          </p:cNvSpPr>
          <p:nvPr>
            <p:ph idx="1"/>
          </p:nvPr>
        </p:nvSpPr>
        <p:spPr>
          <a:xfrm>
            <a:off x="533400" y="1371600"/>
            <a:ext cx="11125200" cy="5334000"/>
          </a:xfrm>
        </p:spPr>
        <p:txBody>
          <a:bodyPr>
            <a:normAutofit/>
          </a:bodyPr>
          <a:lstStyle/>
          <a:p>
            <a:pPr marL="0" indent="406400">
              <a:lnSpc>
                <a:spcPct val="90000"/>
              </a:lnSpc>
              <a:buNone/>
            </a:pPr>
            <a:r>
              <a:rPr lang="en-US" altLang="en-US" sz="4000" dirty="0">
                <a:latin typeface="Georgia" panose="02040502050405020303" pitchFamily="18" charset="0"/>
              </a:rPr>
              <a:t>This is the message which we have heard        from Him and declare to you, that </a:t>
            </a:r>
            <a:r>
              <a:rPr lang="en-US" altLang="en-US" sz="4000" u="sng" dirty="0">
                <a:latin typeface="Georgia" panose="02040502050405020303" pitchFamily="18" charset="0"/>
              </a:rPr>
              <a:t>God is light</a:t>
            </a:r>
            <a:r>
              <a:rPr lang="en-US" altLang="en-US" sz="4000" dirty="0">
                <a:latin typeface="Georgia" panose="02040502050405020303" pitchFamily="18" charset="0"/>
              </a:rPr>
              <a:t> and in Him is no darkness at all.</a:t>
            </a:r>
          </a:p>
          <a:p>
            <a:pPr marL="0" indent="406400">
              <a:lnSpc>
                <a:spcPct val="90000"/>
              </a:lnSpc>
              <a:buNone/>
            </a:pPr>
            <a:endParaRPr lang="en-US" altLang="en-US" sz="900" dirty="0">
              <a:latin typeface="Georgia" panose="02040502050405020303" pitchFamily="18" charset="0"/>
            </a:endParaRPr>
          </a:p>
          <a:p>
            <a:pPr marL="0" indent="406400">
              <a:lnSpc>
                <a:spcPct val="90000"/>
              </a:lnSpc>
              <a:buNone/>
            </a:pPr>
            <a:r>
              <a:rPr lang="en-US" altLang="en-US" sz="3600" i="1" dirty="0">
                <a:latin typeface="Georgia" panose="02040502050405020303" pitchFamily="18" charset="0"/>
              </a:rPr>
              <a:t>“You are of your father the devil, and the desires of your father you want to do. He was a murderer from the beginning, and does not stand in the truth, because </a:t>
            </a:r>
            <a:r>
              <a:rPr lang="en-US" altLang="en-US" sz="3600" i="1" u="sng" dirty="0">
                <a:latin typeface="Georgia" panose="02040502050405020303" pitchFamily="18" charset="0"/>
              </a:rPr>
              <a:t>there is no truth in him</a:t>
            </a:r>
            <a:r>
              <a:rPr lang="en-US" altLang="en-US" sz="3600" i="1" dirty="0">
                <a:latin typeface="Georgia" panose="02040502050405020303" pitchFamily="18" charset="0"/>
              </a:rPr>
              <a:t>. When he speaks a lie, he speaks from his own resources, for he is a liar and the father of it.” (John 8:44)</a:t>
            </a:r>
          </a:p>
        </p:txBody>
      </p:sp>
      <p:pic>
        <p:nvPicPr>
          <p:cNvPr id="8" name="Picture 7" descr="A picture containing text&#10;&#10;Description automatically generated">
            <a:extLst>
              <a:ext uri="{FF2B5EF4-FFF2-40B4-BE49-F238E27FC236}">
                <a16:creationId xmlns:a16="http://schemas.microsoft.com/office/drawing/2014/main" id="{D8E8DA4E-C48D-505E-3C0F-D21B574A0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067" y="228600"/>
            <a:ext cx="1947333" cy="1835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1C66369-7384-3B69-1752-D6851B990484}"/>
              </a:ext>
            </a:extLst>
          </p:cNvPr>
          <p:cNvSpPr>
            <a:spLocks noGrp="1" noChangeArrowheads="1"/>
          </p:cNvSpPr>
          <p:nvPr>
            <p:ph type="title"/>
          </p:nvPr>
        </p:nvSpPr>
        <p:spPr>
          <a:xfrm>
            <a:off x="533400" y="274638"/>
            <a:ext cx="9220200" cy="944562"/>
          </a:xfrm>
          <a:solidFill>
            <a:schemeClr val="tx1"/>
          </a:solidFill>
          <a:ln w="76200" cmpd="tri">
            <a:solidFill>
              <a:schemeClr val="tx1"/>
            </a:solidFill>
            <a:miter lim="800000"/>
            <a:headEnd/>
            <a:tailEnd/>
          </a:ln>
        </p:spPr>
        <p:txBody>
          <a:bodyPr>
            <a:normAutofit/>
          </a:bodyPr>
          <a:lstStyle/>
          <a:p>
            <a:r>
              <a:rPr lang="en-US" altLang="en-US" sz="5400" dirty="0">
                <a:solidFill>
                  <a:srgbClr val="DAEBFC"/>
                </a:solidFill>
                <a:latin typeface="Acme" panose="02000706050000020004" pitchFamily="2" charset="0"/>
              </a:rPr>
              <a:t>James 1:13-15</a:t>
            </a:r>
          </a:p>
        </p:txBody>
      </p:sp>
      <p:sp>
        <p:nvSpPr>
          <p:cNvPr id="36867" name="Rectangle 3">
            <a:extLst>
              <a:ext uri="{FF2B5EF4-FFF2-40B4-BE49-F238E27FC236}">
                <a16:creationId xmlns:a16="http://schemas.microsoft.com/office/drawing/2014/main" id="{FA4A6371-C1DA-2BC6-EF5D-FBFD6A2BDD7F}"/>
              </a:ext>
            </a:extLst>
          </p:cNvPr>
          <p:cNvSpPr>
            <a:spLocks noGrp="1" noChangeArrowheads="1"/>
          </p:cNvSpPr>
          <p:nvPr>
            <p:ph idx="1"/>
          </p:nvPr>
        </p:nvSpPr>
        <p:spPr>
          <a:xfrm>
            <a:off x="533400" y="1371600"/>
            <a:ext cx="11049000" cy="5334000"/>
          </a:xfrm>
        </p:spPr>
        <p:txBody>
          <a:bodyPr>
            <a:normAutofit/>
          </a:bodyPr>
          <a:lstStyle/>
          <a:p>
            <a:pPr marL="0" indent="406400">
              <a:lnSpc>
                <a:spcPct val="90000"/>
              </a:lnSpc>
              <a:buNone/>
            </a:pPr>
            <a:r>
              <a:rPr lang="en-US" altLang="en-US" sz="4000" dirty="0">
                <a:latin typeface="Georgia" panose="02040502050405020303" pitchFamily="18" charset="0"/>
              </a:rPr>
              <a:t>Let no one say when he is tempted,                   "I am tempted by God"; for God cannot be tempted by evil, nor does He Himself tempt anyone. </a:t>
            </a:r>
            <a:r>
              <a:rPr lang="en-US" altLang="en-US" sz="4000" baseline="30000" dirty="0">
                <a:latin typeface="Georgia" panose="02040502050405020303" pitchFamily="18" charset="0"/>
              </a:rPr>
              <a:t>14</a:t>
            </a:r>
            <a:r>
              <a:rPr lang="en-US" altLang="en-US" sz="4000" dirty="0">
                <a:latin typeface="Georgia" panose="02040502050405020303" pitchFamily="18" charset="0"/>
              </a:rPr>
              <a:t> But each one is tempted when he is drawn away by his own desires and enticed. </a:t>
            </a:r>
            <a:r>
              <a:rPr lang="en-US" altLang="en-US" sz="4000" baseline="30000" dirty="0">
                <a:latin typeface="Georgia" panose="02040502050405020303" pitchFamily="18" charset="0"/>
              </a:rPr>
              <a:t>15</a:t>
            </a:r>
            <a:r>
              <a:rPr lang="en-US" altLang="en-US" sz="4000" dirty="0">
                <a:latin typeface="Georgia" panose="02040502050405020303" pitchFamily="18" charset="0"/>
              </a:rPr>
              <a:t> Then, when desire has conceived, it gives birth to sin; and sin, when it is full-grown, brings forth death.</a:t>
            </a:r>
          </a:p>
        </p:txBody>
      </p:sp>
      <p:pic>
        <p:nvPicPr>
          <p:cNvPr id="3" name="Picture 2" descr="A picture containing text&#10;&#10;Description automatically generated">
            <a:extLst>
              <a:ext uri="{FF2B5EF4-FFF2-40B4-BE49-F238E27FC236}">
                <a16:creationId xmlns:a16="http://schemas.microsoft.com/office/drawing/2014/main" id="{0307437F-BB5A-41C1-1468-B878098B5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067" y="228600"/>
            <a:ext cx="1947333" cy="1835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935A1F1-8286-DCEB-0699-8CC50DE3B3A7}"/>
              </a:ext>
            </a:extLst>
          </p:cNvPr>
          <p:cNvSpPr>
            <a:spLocks noGrp="1" noChangeArrowheads="1"/>
          </p:cNvSpPr>
          <p:nvPr>
            <p:ph type="title"/>
          </p:nvPr>
        </p:nvSpPr>
        <p:spPr>
          <a:xfrm>
            <a:off x="609600" y="274638"/>
            <a:ext cx="109728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rgbClr val="DAEBFC"/>
                </a:solidFill>
                <a:latin typeface="Acme" panose="02000706050000020004" pitchFamily="2" charset="0"/>
              </a:rPr>
              <a:t>Conclusion</a:t>
            </a:r>
          </a:p>
        </p:txBody>
      </p:sp>
      <p:sp>
        <p:nvSpPr>
          <p:cNvPr id="30723" name="Rectangle 3">
            <a:extLst>
              <a:ext uri="{FF2B5EF4-FFF2-40B4-BE49-F238E27FC236}">
                <a16:creationId xmlns:a16="http://schemas.microsoft.com/office/drawing/2014/main" id="{91A63436-E256-6855-8656-B88BB367096B}"/>
              </a:ext>
            </a:extLst>
          </p:cNvPr>
          <p:cNvSpPr>
            <a:spLocks noGrp="1" noChangeArrowheads="1"/>
          </p:cNvSpPr>
          <p:nvPr>
            <p:ph idx="1"/>
          </p:nvPr>
        </p:nvSpPr>
        <p:spPr>
          <a:xfrm>
            <a:off x="609600" y="1524000"/>
            <a:ext cx="10972800" cy="5181600"/>
          </a:xfrm>
        </p:spPr>
        <p:txBody>
          <a:bodyPr>
            <a:normAutofit/>
          </a:bodyPr>
          <a:lstStyle/>
          <a:p>
            <a:pPr marL="0" indent="0">
              <a:buNone/>
            </a:pPr>
            <a:r>
              <a:rPr lang="en-US" altLang="en-US" dirty="0">
                <a:latin typeface="Georgia" panose="02040502050405020303" pitchFamily="18" charset="0"/>
              </a:rPr>
              <a:t>     </a:t>
            </a:r>
            <a:r>
              <a:rPr lang="en-US" altLang="en-US" sz="4000" dirty="0">
                <a:latin typeface="Georgia" panose="02040502050405020303" pitchFamily="18" charset="0"/>
              </a:rPr>
              <a:t>We have shown that the theory of Evolution </a:t>
            </a:r>
            <a:r>
              <a:rPr lang="en-US" altLang="en-US" sz="4000" u="sng" dirty="0">
                <a:latin typeface="Georgia" panose="02040502050405020303" pitchFamily="18" charset="0"/>
              </a:rPr>
              <a:t>can’t sufficiently explain</a:t>
            </a:r>
            <a:r>
              <a:rPr lang="en-US" altLang="en-US" sz="4000" dirty="0">
                <a:latin typeface="Georgia" panose="02040502050405020303" pitchFamily="18" charset="0"/>
              </a:rPr>
              <a:t> the fact that we exist, how design exists in the universe, and the existence of true morality.  At the same time we have shown that the Bible explanation that we were created by an omnipotent and righteous God does explain these things.</a:t>
            </a:r>
          </a:p>
          <a:p>
            <a:pPr marL="0" indent="0">
              <a:buNone/>
            </a:pPr>
            <a:endParaRPr lang="en-US" altLang="en-US" sz="1000" b="1" dirty="0">
              <a:latin typeface="Georgia" panose="02040502050405020303" pitchFamily="18" charset="0"/>
            </a:endParaRPr>
          </a:p>
          <a:p>
            <a:pPr marL="0" indent="0" algn="ctr">
              <a:buNone/>
            </a:pPr>
            <a:r>
              <a:rPr lang="en-US" altLang="en-US" sz="3600" b="1" dirty="0">
                <a:latin typeface="Georgia" panose="02040502050405020303" pitchFamily="18" charset="0"/>
              </a:rPr>
              <a:t>The General Theory of Evolution Is Not True!</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79520A6-F0C9-B6A6-E0F4-586775364E4F}"/>
              </a:ext>
            </a:extLst>
          </p:cNvPr>
          <p:cNvSpPr>
            <a:spLocks noGrp="1" noChangeArrowheads="1"/>
          </p:cNvSpPr>
          <p:nvPr>
            <p:ph type="title"/>
          </p:nvPr>
        </p:nvSpPr>
        <p:spPr>
          <a:xfrm>
            <a:off x="533400" y="274638"/>
            <a:ext cx="111252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rgbClr val="DAEBFC"/>
                </a:solidFill>
                <a:latin typeface="Acme" panose="02000706050000020004" pitchFamily="2" charset="0"/>
              </a:rPr>
              <a:t>Can Evolution Be True?</a:t>
            </a:r>
          </a:p>
        </p:txBody>
      </p:sp>
      <p:sp>
        <p:nvSpPr>
          <p:cNvPr id="4099" name="Rectangle 3">
            <a:extLst>
              <a:ext uri="{FF2B5EF4-FFF2-40B4-BE49-F238E27FC236}">
                <a16:creationId xmlns:a16="http://schemas.microsoft.com/office/drawing/2014/main" id="{4360AA69-DCC6-C27B-8832-6844DF7813AE}"/>
              </a:ext>
            </a:extLst>
          </p:cNvPr>
          <p:cNvSpPr>
            <a:spLocks noGrp="1" noChangeArrowheads="1"/>
          </p:cNvSpPr>
          <p:nvPr>
            <p:ph idx="1"/>
          </p:nvPr>
        </p:nvSpPr>
        <p:spPr>
          <a:xfrm>
            <a:off x="533400" y="1371600"/>
            <a:ext cx="11125200" cy="5486400"/>
          </a:xfrm>
        </p:spPr>
        <p:txBody>
          <a:bodyPr/>
          <a:lstStyle/>
          <a:p>
            <a:pPr>
              <a:lnSpc>
                <a:spcPct val="90000"/>
              </a:lnSpc>
              <a:buFontTx/>
              <a:buNone/>
            </a:pPr>
            <a:r>
              <a:rPr lang="en-US" altLang="en-US" sz="4000" b="1" dirty="0">
                <a:latin typeface="Georgia" panose="02040502050405020303" pitchFamily="18" charset="0"/>
              </a:rPr>
              <a:t>Definition – Evolve</a:t>
            </a:r>
          </a:p>
          <a:p>
            <a:pPr marL="628650" lvl="1" indent="6350">
              <a:lnSpc>
                <a:spcPct val="90000"/>
              </a:lnSpc>
              <a:buNone/>
            </a:pPr>
            <a:r>
              <a:rPr lang="en-US" altLang="en-US" sz="3200" dirty="0">
                <a:latin typeface="Georgia" panose="02040502050405020303" pitchFamily="18" charset="0"/>
              </a:rPr>
              <a:t>To undergo evolutionary change (Webster)</a:t>
            </a:r>
          </a:p>
          <a:p>
            <a:pPr marL="628650" lvl="1" indent="6350">
              <a:lnSpc>
                <a:spcPct val="90000"/>
              </a:lnSpc>
              <a:buNone/>
            </a:pPr>
            <a:r>
              <a:rPr lang="en-US" altLang="en-US" sz="3200" dirty="0">
                <a:latin typeface="Georgia" panose="02040502050405020303" pitchFamily="18" charset="0"/>
              </a:rPr>
              <a:t>Note:  My geology professor... “All evolution is, is change!</a:t>
            </a:r>
          </a:p>
          <a:p>
            <a:pPr>
              <a:lnSpc>
                <a:spcPct val="90000"/>
              </a:lnSpc>
              <a:buFontTx/>
              <a:buNone/>
            </a:pPr>
            <a:r>
              <a:rPr lang="en-US" altLang="en-US" sz="4000" b="1" dirty="0">
                <a:latin typeface="Georgia" panose="02040502050405020303" pitchFamily="18" charset="0"/>
              </a:rPr>
              <a:t>Definition – Evolution</a:t>
            </a:r>
          </a:p>
          <a:p>
            <a:pPr marL="628650" lvl="1" indent="6350">
              <a:lnSpc>
                <a:spcPct val="90000"/>
              </a:lnSpc>
              <a:buNone/>
            </a:pPr>
            <a:r>
              <a:rPr lang="en-US" altLang="en-US" sz="3200" dirty="0">
                <a:latin typeface="Georgia" panose="02040502050405020303" pitchFamily="18" charset="0"/>
              </a:rPr>
              <a:t>a gradual, orderly, and continuous process of change and development from one condition or state to another. It encompasses all aspects of life,... and involves a progressive advancement from a simple to a more complex form or state through the processes of modification, differentiation, and growth. </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C6C4BE6-B249-CE03-B9F5-FDE249169431}"/>
              </a:ext>
            </a:extLst>
          </p:cNvPr>
          <p:cNvSpPr>
            <a:spLocks noGrp="1" noChangeArrowheads="1"/>
          </p:cNvSpPr>
          <p:nvPr>
            <p:ph type="title"/>
          </p:nvPr>
        </p:nvSpPr>
        <p:spPr>
          <a:xfrm>
            <a:off x="533400" y="274638"/>
            <a:ext cx="111252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rgbClr val="DAEBFC"/>
                </a:solidFill>
                <a:latin typeface="Acme" panose="02000706050000020004" pitchFamily="2" charset="0"/>
              </a:rPr>
              <a:t>Things to Know About Evolution</a:t>
            </a:r>
          </a:p>
        </p:txBody>
      </p:sp>
      <p:sp>
        <p:nvSpPr>
          <p:cNvPr id="5123" name="Rectangle 3">
            <a:extLst>
              <a:ext uri="{FF2B5EF4-FFF2-40B4-BE49-F238E27FC236}">
                <a16:creationId xmlns:a16="http://schemas.microsoft.com/office/drawing/2014/main" id="{5B448E9C-A002-C366-C87D-79A3F50CFD99}"/>
              </a:ext>
            </a:extLst>
          </p:cNvPr>
          <p:cNvSpPr>
            <a:spLocks noGrp="1" noChangeArrowheads="1"/>
          </p:cNvSpPr>
          <p:nvPr>
            <p:ph idx="1"/>
          </p:nvPr>
        </p:nvSpPr>
        <p:spPr>
          <a:xfrm>
            <a:off x="533400" y="1676400"/>
            <a:ext cx="11125200" cy="4648200"/>
          </a:xfrm>
        </p:spPr>
        <p:txBody>
          <a:bodyPr>
            <a:normAutofit/>
          </a:bodyPr>
          <a:lstStyle/>
          <a:p>
            <a:pPr marL="457200" indent="-457200">
              <a:lnSpc>
                <a:spcPct val="90000"/>
              </a:lnSpc>
            </a:pPr>
            <a:r>
              <a:rPr lang="en-US" altLang="en-US" sz="4400" dirty="0">
                <a:latin typeface="Georgia" panose="02040502050405020303" pitchFamily="18" charset="0"/>
              </a:rPr>
              <a:t>The theory is an alternative one to Divine creation.  (The humanists’ attempt to explain our origins).</a:t>
            </a:r>
          </a:p>
          <a:p>
            <a:pPr marL="457200" indent="-457200">
              <a:lnSpc>
                <a:spcPct val="90000"/>
              </a:lnSpc>
            </a:pPr>
            <a:r>
              <a:rPr lang="en-US" altLang="en-US" sz="4400" dirty="0">
                <a:latin typeface="Georgia" panose="02040502050405020303" pitchFamily="18" charset="0"/>
              </a:rPr>
              <a:t>If evolution is true, then the Bible is false.</a:t>
            </a:r>
          </a:p>
          <a:p>
            <a:pPr marL="457200" indent="-457200">
              <a:lnSpc>
                <a:spcPct val="90000"/>
              </a:lnSpc>
            </a:pPr>
            <a:r>
              <a:rPr lang="en-US" altLang="en-US" sz="4400" dirty="0">
                <a:latin typeface="Georgia" panose="02040502050405020303" pitchFamily="18" charset="0"/>
              </a:rPr>
              <a:t>Those who tell you that faith is compatible with evolutionary theory are lying or mistaken.</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81D826A-C228-1626-1C33-8D565AF28420}"/>
              </a:ext>
            </a:extLst>
          </p:cNvPr>
          <p:cNvSpPr>
            <a:spLocks noGrp="1" noChangeArrowheads="1"/>
          </p:cNvSpPr>
          <p:nvPr>
            <p:ph type="title"/>
          </p:nvPr>
        </p:nvSpPr>
        <p:spPr>
          <a:xfrm>
            <a:off x="533400" y="274638"/>
            <a:ext cx="111252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rgbClr val="DAEBFC"/>
                </a:solidFill>
                <a:latin typeface="Acme" panose="02000706050000020004" pitchFamily="2" charset="0"/>
              </a:rPr>
              <a:t>No Special Creation</a:t>
            </a:r>
          </a:p>
        </p:txBody>
      </p:sp>
      <p:sp>
        <p:nvSpPr>
          <p:cNvPr id="40963" name="Rectangle 3">
            <a:extLst>
              <a:ext uri="{FF2B5EF4-FFF2-40B4-BE49-F238E27FC236}">
                <a16:creationId xmlns:a16="http://schemas.microsoft.com/office/drawing/2014/main" id="{3BADE49E-EE26-B133-8EA3-88F117914861}"/>
              </a:ext>
            </a:extLst>
          </p:cNvPr>
          <p:cNvSpPr>
            <a:spLocks noGrp="1" noChangeArrowheads="1"/>
          </p:cNvSpPr>
          <p:nvPr>
            <p:ph idx="1"/>
          </p:nvPr>
        </p:nvSpPr>
        <p:spPr>
          <a:xfrm>
            <a:off x="457200" y="1447800"/>
            <a:ext cx="11277600" cy="5257800"/>
          </a:xfrm>
        </p:spPr>
        <p:txBody>
          <a:bodyPr/>
          <a:lstStyle/>
          <a:p>
            <a:pPr marL="0" indent="406400">
              <a:lnSpc>
                <a:spcPct val="90000"/>
              </a:lnSpc>
              <a:buNone/>
            </a:pPr>
            <a:r>
              <a:rPr lang="en-US" altLang="en-US" sz="4400" dirty="0">
                <a:latin typeface="Georgia" panose="02040502050405020303" pitchFamily="18" charset="0"/>
              </a:rPr>
              <a:t>“Copernicus and Darwin profoundly altered the human sense of self. We do not live at the center of the universe, and we cannot claim the privileges of special creation.”</a:t>
            </a:r>
          </a:p>
          <a:p>
            <a:pPr marL="0" indent="406400">
              <a:lnSpc>
                <a:spcPct val="90000"/>
              </a:lnSpc>
              <a:buNone/>
            </a:pPr>
            <a:endParaRPr lang="en-US" altLang="en-US" sz="1000" dirty="0">
              <a:latin typeface="Georgia" panose="02040502050405020303" pitchFamily="18" charset="0"/>
            </a:endParaRPr>
          </a:p>
          <a:p>
            <a:pPr marL="800100" lvl="1" indent="6350" algn="r">
              <a:lnSpc>
                <a:spcPct val="90000"/>
              </a:lnSpc>
              <a:buNone/>
            </a:pPr>
            <a:r>
              <a:rPr lang="en-US" altLang="en-US" sz="3600" dirty="0">
                <a:latin typeface="Georgia" panose="02040502050405020303" pitchFamily="18" charset="0"/>
              </a:rPr>
              <a:t>Andrew Knoll, </a:t>
            </a:r>
            <a:br>
              <a:rPr lang="en-US" altLang="en-US" sz="3600" dirty="0">
                <a:latin typeface="Georgia" panose="02040502050405020303" pitchFamily="18" charset="0"/>
              </a:rPr>
            </a:br>
            <a:r>
              <a:rPr lang="en-US" altLang="en-US" sz="3600" dirty="0">
                <a:latin typeface="Georgia" panose="02040502050405020303" pitchFamily="18" charset="0"/>
              </a:rPr>
              <a:t>Professor of Natural History at Harvard</a:t>
            </a:r>
          </a:p>
          <a:p>
            <a:pPr marL="800100" lvl="1" indent="6350" algn="r">
              <a:lnSpc>
                <a:spcPct val="90000"/>
              </a:lnSpc>
              <a:buNone/>
            </a:pPr>
            <a:r>
              <a:rPr lang="en-US" altLang="en-US" sz="3600" dirty="0">
                <a:latin typeface="Georgia" panose="02040502050405020303" pitchFamily="18" charset="0"/>
              </a:rPr>
              <a:t>Life on a Young Planet  (2003)  p.246</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F3C3951-6055-A5F9-C670-DF32D5826030}"/>
              </a:ext>
            </a:extLst>
          </p:cNvPr>
          <p:cNvSpPr>
            <a:spLocks noGrp="1" noChangeArrowheads="1"/>
          </p:cNvSpPr>
          <p:nvPr>
            <p:ph type="title"/>
          </p:nvPr>
        </p:nvSpPr>
        <p:spPr>
          <a:xfrm>
            <a:off x="533400" y="274638"/>
            <a:ext cx="111252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rgbClr val="DAEBFC"/>
                </a:solidFill>
                <a:latin typeface="Acme" panose="02000706050000020004" pitchFamily="2" charset="0"/>
              </a:rPr>
              <a:t>Only Alternative</a:t>
            </a:r>
          </a:p>
        </p:txBody>
      </p:sp>
      <p:sp>
        <p:nvSpPr>
          <p:cNvPr id="44035" name="Rectangle 3">
            <a:extLst>
              <a:ext uri="{FF2B5EF4-FFF2-40B4-BE49-F238E27FC236}">
                <a16:creationId xmlns:a16="http://schemas.microsoft.com/office/drawing/2014/main" id="{087F9256-5385-E55E-BB70-7680C9D19AD9}"/>
              </a:ext>
            </a:extLst>
          </p:cNvPr>
          <p:cNvSpPr>
            <a:spLocks noGrp="1" noChangeArrowheads="1"/>
          </p:cNvSpPr>
          <p:nvPr>
            <p:ph idx="1"/>
          </p:nvPr>
        </p:nvSpPr>
        <p:spPr>
          <a:xfrm>
            <a:off x="533400" y="1752600"/>
            <a:ext cx="11125200" cy="4953000"/>
          </a:xfrm>
        </p:spPr>
        <p:txBody>
          <a:bodyPr/>
          <a:lstStyle/>
          <a:p>
            <a:pPr marL="0" indent="406400">
              <a:lnSpc>
                <a:spcPct val="90000"/>
              </a:lnSpc>
              <a:buNone/>
            </a:pPr>
            <a:r>
              <a:rPr lang="en-US" altLang="en-US" sz="4400" dirty="0">
                <a:latin typeface="Georgia" panose="02040502050405020303" pitchFamily="18" charset="0"/>
              </a:rPr>
              <a:t>Evolution is unproved and unprovable. We believe it only because the only alternative is special creation, and that is unthinkable.</a:t>
            </a:r>
            <a:r>
              <a:rPr lang="en-US" altLang="en-US" sz="4400" dirty="0"/>
              <a:t> </a:t>
            </a:r>
          </a:p>
          <a:p>
            <a:pPr marL="0" indent="406400">
              <a:lnSpc>
                <a:spcPct val="90000"/>
              </a:lnSpc>
              <a:buNone/>
            </a:pPr>
            <a:endParaRPr lang="en-US" altLang="en-US" dirty="0">
              <a:latin typeface="Georgia" panose="02040502050405020303" pitchFamily="18" charset="0"/>
            </a:endParaRPr>
          </a:p>
          <a:p>
            <a:pPr marL="0" indent="406400" algn="r">
              <a:lnSpc>
                <a:spcPct val="90000"/>
              </a:lnSpc>
              <a:buNone/>
            </a:pPr>
            <a:r>
              <a:rPr lang="en-US" altLang="en-US" sz="3600" dirty="0">
                <a:latin typeface="Georgia" panose="02040502050405020303" pitchFamily="18" charset="0"/>
              </a:rPr>
              <a:t>Author Keith </a:t>
            </a:r>
            <a:br>
              <a:rPr lang="en-US" altLang="en-US" sz="3600" dirty="0">
                <a:latin typeface="Georgia" panose="02040502050405020303" pitchFamily="18" charset="0"/>
              </a:rPr>
            </a:br>
            <a:r>
              <a:rPr lang="en-US" altLang="en-US" sz="3600" dirty="0">
                <a:latin typeface="Georgia" panose="02040502050405020303" pitchFamily="18" charset="0"/>
              </a:rPr>
              <a:t>Fellow of the Royal College of Surgeons</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17BFF8E-1A26-02B6-1080-E8628FF41C5E}"/>
              </a:ext>
            </a:extLst>
          </p:cNvPr>
          <p:cNvSpPr>
            <a:spLocks noGrp="1" noChangeArrowheads="1"/>
          </p:cNvSpPr>
          <p:nvPr>
            <p:ph type="title"/>
          </p:nvPr>
        </p:nvSpPr>
        <p:spPr>
          <a:xfrm>
            <a:off x="533400" y="274638"/>
            <a:ext cx="111252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rgbClr val="DAEBFC"/>
                </a:solidFill>
                <a:latin typeface="Acme" panose="02000706050000020004" pitchFamily="2" charset="0"/>
              </a:rPr>
              <a:t>Cannot Co-exist</a:t>
            </a:r>
          </a:p>
        </p:txBody>
      </p:sp>
      <p:sp>
        <p:nvSpPr>
          <p:cNvPr id="45059" name="Rectangle 3">
            <a:extLst>
              <a:ext uri="{FF2B5EF4-FFF2-40B4-BE49-F238E27FC236}">
                <a16:creationId xmlns:a16="http://schemas.microsoft.com/office/drawing/2014/main" id="{C0646E7C-95F8-5040-B347-8F3AD0EBFE62}"/>
              </a:ext>
            </a:extLst>
          </p:cNvPr>
          <p:cNvSpPr>
            <a:spLocks noGrp="1" noChangeArrowheads="1"/>
          </p:cNvSpPr>
          <p:nvPr>
            <p:ph idx="1"/>
          </p:nvPr>
        </p:nvSpPr>
        <p:spPr>
          <a:xfrm>
            <a:off x="533400" y="1524000"/>
            <a:ext cx="11277600" cy="5181600"/>
          </a:xfrm>
        </p:spPr>
        <p:txBody>
          <a:bodyPr/>
          <a:lstStyle/>
          <a:p>
            <a:pPr marL="0" indent="406400">
              <a:lnSpc>
                <a:spcPct val="90000"/>
              </a:lnSpc>
              <a:buNone/>
            </a:pPr>
            <a:r>
              <a:rPr lang="en-US" altLang="en-US" sz="4400" dirty="0">
                <a:latin typeface="Georgia" panose="02040502050405020303" pitchFamily="18" charset="0"/>
              </a:rPr>
              <a:t>We cannot live simultaneously in a world of natural causation and of miracles, for if one miracle can occur, there is no limit.</a:t>
            </a:r>
          </a:p>
          <a:p>
            <a:pPr marL="0" indent="406400">
              <a:lnSpc>
                <a:spcPct val="90000"/>
              </a:lnSpc>
              <a:buNone/>
            </a:pPr>
            <a:endParaRPr lang="en-US" altLang="en-US" dirty="0">
              <a:latin typeface="Georgia" panose="02040502050405020303" pitchFamily="18" charset="0"/>
            </a:endParaRPr>
          </a:p>
          <a:p>
            <a:pPr marL="0" indent="406400" algn="r">
              <a:lnSpc>
                <a:spcPct val="90000"/>
              </a:lnSpc>
              <a:buNone/>
            </a:pPr>
            <a:r>
              <a:rPr lang="en-US" altLang="en-US" sz="3600" dirty="0">
                <a:latin typeface="Georgia" panose="02040502050405020303" pitchFamily="18" charset="0"/>
              </a:rPr>
              <a:t>Richard </a:t>
            </a:r>
            <a:r>
              <a:rPr lang="en-US" altLang="en-US" sz="3600" dirty="0" err="1">
                <a:latin typeface="Georgia" panose="02040502050405020303" pitchFamily="18" charset="0"/>
              </a:rPr>
              <a:t>Lewontin</a:t>
            </a:r>
            <a:endParaRPr lang="en-US" altLang="en-US" sz="3600" dirty="0">
              <a:latin typeface="Georgia" panose="02040502050405020303" pitchFamily="18" charset="0"/>
            </a:endParaRPr>
          </a:p>
          <a:p>
            <a:pPr marL="0" indent="406400" algn="r">
              <a:lnSpc>
                <a:spcPct val="90000"/>
              </a:lnSpc>
              <a:buNone/>
            </a:pPr>
            <a:r>
              <a:rPr lang="en-US" altLang="en-US" sz="3600" dirty="0">
                <a:latin typeface="Georgia" panose="02040502050405020303" pitchFamily="18" charset="0"/>
              </a:rPr>
              <a:t>Zoology Research Professor at Harvard   </a:t>
            </a:r>
          </a:p>
          <a:p>
            <a:pPr marL="0" indent="406400" algn="r">
              <a:lnSpc>
                <a:spcPct val="90000"/>
              </a:lnSpc>
              <a:buNone/>
            </a:pPr>
            <a:r>
              <a:rPr lang="en-US" altLang="en-US" sz="3600" dirty="0">
                <a:latin typeface="Georgia" panose="02040502050405020303" pitchFamily="18" charset="0"/>
              </a:rPr>
              <a:t> Scientists Confront Creationism (1983), pg. xiv </a:t>
            </a:r>
            <a:br>
              <a:rPr lang="en-US" altLang="en-US" dirty="0">
                <a:latin typeface="Georgia" panose="02040502050405020303" pitchFamily="18" charset="0"/>
              </a:rPr>
            </a:br>
            <a:endParaRPr lang="en-US" altLang="en-US" dirty="0">
              <a:latin typeface="Georgia" panose="020405020504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6D161E2-2596-F0D4-98DB-32D0409F69C3}"/>
              </a:ext>
            </a:extLst>
          </p:cNvPr>
          <p:cNvSpPr>
            <a:spLocks noGrp="1" noChangeArrowheads="1"/>
          </p:cNvSpPr>
          <p:nvPr>
            <p:ph type="title"/>
          </p:nvPr>
        </p:nvSpPr>
        <p:spPr>
          <a:xfrm>
            <a:off x="533400" y="274638"/>
            <a:ext cx="112014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rgbClr val="DAEBFC"/>
                </a:solidFill>
                <a:latin typeface="Acme" panose="02000706050000020004" pitchFamily="2" charset="0"/>
              </a:rPr>
              <a:t>The Evolutionist’s Problem</a:t>
            </a:r>
          </a:p>
        </p:txBody>
      </p:sp>
      <p:sp>
        <p:nvSpPr>
          <p:cNvPr id="46083" name="Rectangle 3">
            <a:extLst>
              <a:ext uri="{FF2B5EF4-FFF2-40B4-BE49-F238E27FC236}">
                <a16:creationId xmlns:a16="http://schemas.microsoft.com/office/drawing/2014/main" id="{265F4F01-C470-82A0-B93E-2573D96B1A7E}"/>
              </a:ext>
            </a:extLst>
          </p:cNvPr>
          <p:cNvSpPr>
            <a:spLocks noGrp="1" noChangeArrowheads="1"/>
          </p:cNvSpPr>
          <p:nvPr>
            <p:ph idx="1"/>
          </p:nvPr>
        </p:nvSpPr>
        <p:spPr>
          <a:xfrm>
            <a:off x="533400" y="1524000"/>
            <a:ext cx="11201400" cy="5181600"/>
          </a:xfrm>
        </p:spPr>
        <p:txBody>
          <a:bodyPr>
            <a:normAutofit/>
          </a:bodyPr>
          <a:lstStyle/>
          <a:p>
            <a:pPr marL="0" indent="406400">
              <a:lnSpc>
                <a:spcPct val="90000"/>
              </a:lnSpc>
              <a:buNone/>
            </a:pPr>
            <a:r>
              <a:rPr lang="en-US" altLang="en-US" sz="3200" dirty="0">
                <a:latin typeface="Georgia" panose="02040502050405020303" pitchFamily="18" charset="0"/>
              </a:rPr>
              <a:t>The problem is to get them to reject irrational and supernatural explanations of the world, the demons that exist only in their imaginations, and to accept a social and intellectual apparatus, Science, as the only begetter of truth. The reason that people do not have a correct view of nature is not that they are ignorant of this or that fact about the material world, but that they look to the wrong sources in their attempt to understand.</a:t>
            </a:r>
          </a:p>
          <a:p>
            <a:pPr marL="0" indent="406400">
              <a:lnSpc>
                <a:spcPct val="90000"/>
              </a:lnSpc>
              <a:buNone/>
            </a:pPr>
            <a:endParaRPr lang="en-US" altLang="en-US" sz="1400" dirty="0">
              <a:latin typeface="Georgia" panose="02040502050405020303" pitchFamily="18" charset="0"/>
            </a:endParaRPr>
          </a:p>
          <a:p>
            <a:pPr marL="0" indent="406400" algn="r">
              <a:lnSpc>
                <a:spcPct val="90000"/>
              </a:lnSpc>
              <a:spcBef>
                <a:spcPts val="0"/>
              </a:spcBef>
              <a:buNone/>
            </a:pPr>
            <a:r>
              <a:rPr lang="en-US" altLang="en-US" sz="2800" dirty="0">
                <a:latin typeface="Georgia" panose="02040502050405020303" pitchFamily="18" charset="0"/>
              </a:rPr>
              <a:t>Richard </a:t>
            </a:r>
            <a:r>
              <a:rPr lang="en-US" altLang="en-US" sz="2800" dirty="0" err="1">
                <a:latin typeface="Georgia" panose="02040502050405020303" pitchFamily="18" charset="0"/>
              </a:rPr>
              <a:t>Lewontin</a:t>
            </a:r>
            <a:endParaRPr lang="en-US" altLang="en-US" sz="2800" dirty="0">
              <a:latin typeface="Georgia" panose="02040502050405020303" pitchFamily="18" charset="0"/>
            </a:endParaRPr>
          </a:p>
          <a:p>
            <a:pPr marL="0" indent="406400" algn="r">
              <a:lnSpc>
                <a:spcPct val="90000"/>
              </a:lnSpc>
              <a:spcBef>
                <a:spcPts val="0"/>
              </a:spcBef>
              <a:buNone/>
            </a:pPr>
            <a:r>
              <a:rPr lang="en-US" altLang="en-US" sz="2800" dirty="0">
                <a:latin typeface="Georgia" panose="02040502050405020303" pitchFamily="18" charset="0"/>
              </a:rPr>
              <a:t>Zoology Research Professor at Harvard   </a:t>
            </a:r>
          </a:p>
          <a:p>
            <a:pPr marL="0" indent="406400" algn="r">
              <a:lnSpc>
                <a:spcPct val="90000"/>
              </a:lnSpc>
              <a:spcBef>
                <a:spcPts val="0"/>
              </a:spcBef>
              <a:buNone/>
            </a:pPr>
            <a:r>
              <a:rPr lang="en-US" altLang="en-US" sz="2800" dirty="0">
                <a:latin typeface="Georgia" panose="02040502050405020303" pitchFamily="18" charset="0"/>
              </a:rPr>
              <a:t> “Billions and Billions of Demons”, 1/9/97</a:t>
            </a:r>
            <a:endParaRPr lang="en-US" altLang="en-US" dirty="0">
              <a:latin typeface="Georgia" panose="020405020504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76C0CC3-3FB9-5F87-ECCE-5B49E20CEC65}"/>
              </a:ext>
            </a:extLst>
          </p:cNvPr>
          <p:cNvSpPr>
            <a:spLocks noGrp="1" noChangeArrowheads="1"/>
          </p:cNvSpPr>
          <p:nvPr>
            <p:ph type="title"/>
          </p:nvPr>
        </p:nvSpPr>
        <p:spPr>
          <a:xfrm>
            <a:off x="533400" y="274638"/>
            <a:ext cx="11125200" cy="944562"/>
          </a:xfrm>
          <a:solidFill>
            <a:schemeClr val="tx1"/>
          </a:solidFill>
          <a:ln w="76200" cmpd="tri">
            <a:solidFill>
              <a:schemeClr val="tx1"/>
            </a:solidFill>
            <a:miter lim="800000"/>
            <a:headEnd/>
            <a:tailEnd/>
          </a:ln>
        </p:spPr>
        <p:txBody>
          <a:bodyPr>
            <a:normAutofit/>
          </a:bodyPr>
          <a:lstStyle/>
          <a:p>
            <a:pPr algn="ctr"/>
            <a:r>
              <a:rPr lang="en-US" altLang="en-US" sz="5400" dirty="0">
                <a:solidFill>
                  <a:srgbClr val="DAEBFC"/>
                </a:solidFill>
                <a:latin typeface="Acme" panose="02000706050000020004" pitchFamily="2" charset="0"/>
              </a:rPr>
              <a:t>The Failure of Evolution</a:t>
            </a:r>
          </a:p>
        </p:txBody>
      </p:sp>
      <p:sp>
        <p:nvSpPr>
          <p:cNvPr id="33795" name="Rectangle 3">
            <a:extLst>
              <a:ext uri="{FF2B5EF4-FFF2-40B4-BE49-F238E27FC236}">
                <a16:creationId xmlns:a16="http://schemas.microsoft.com/office/drawing/2014/main" id="{23FCF708-CC1C-198C-7DC6-01CBBD181B44}"/>
              </a:ext>
            </a:extLst>
          </p:cNvPr>
          <p:cNvSpPr>
            <a:spLocks noGrp="1" noChangeArrowheads="1"/>
          </p:cNvSpPr>
          <p:nvPr>
            <p:ph idx="1"/>
          </p:nvPr>
        </p:nvSpPr>
        <p:spPr>
          <a:xfrm>
            <a:off x="533400" y="1371600"/>
            <a:ext cx="11125200" cy="5105400"/>
          </a:xfrm>
        </p:spPr>
        <p:txBody>
          <a:bodyPr/>
          <a:lstStyle/>
          <a:p>
            <a:pPr>
              <a:buFontTx/>
              <a:buNone/>
            </a:pPr>
            <a:r>
              <a:rPr lang="en-US" altLang="en-US" sz="4000" b="1" dirty="0">
                <a:latin typeface="Georgia" panose="02040502050405020303" pitchFamily="18" charset="0"/>
              </a:rPr>
              <a:t>It Can’t Account for Origins</a:t>
            </a:r>
          </a:p>
          <a:p>
            <a:pPr marL="284163" indent="-284163"/>
            <a:r>
              <a:rPr lang="en-US" altLang="en-US" sz="4000" dirty="0">
                <a:latin typeface="Georgia" panose="02040502050405020303" pitchFamily="18" charset="0"/>
              </a:rPr>
              <a:t>“</a:t>
            </a:r>
            <a:r>
              <a:rPr lang="en-US" altLang="en-US" sz="4000" i="1" dirty="0">
                <a:latin typeface="Georgia" panose="02040502050405020303" pitchFamily="18" charset="0"/>
              </a:rPr>
              <a:t>If something looks </a:t>
            </a:r>
            <a:r>
              <a:rPr lang="en-US" altLang="en-US" sz="4000" i="1" dirty="0" err="1">
                <a:latin typeface="Georgia" panose="02040502050405020303" pitchFamily="18" charset="0"/>
              </a:rPr>
              <a:t>desgined</a:t>
            </a:r>
            <a:r>
              <a:rPr lang="en-US" altLang="en-US" sz="4000" i="1" dirty="0">
                <a:latin typeface="Georgia" panose="02040502050405020303" pitchFamily="18" charset="0"/>
              </a:rPr>
              <a:t> </a:t>
            </a:r>
            <a:r>
              <a:rPr lang="en-US" altLang="en-US" sz="4000" dirty="0">
                <a:latin typeface="Georgia" panose="02040502050405020303" pitchFamily="18" charset="0"/>
              </a:rPr>
              <a:t>[sic]</a:t>
            </a:r>
            <a:r>
              <a:rPr lang="en-US" altLang="en-US" sz="4000" i="1" dirty="0">
                <a:latin typeface="Georgia" panose="02040502050405020303" pitchFamily="18" charset="0"/>
              </a:rPr>
              <a:t>, then there must﻿ have been a designer...who or what designed the designer then? and who designed him/her/it? ad infinitum </a:t>
            </a:r>
            <a:r>
              <a:rPr lang="en-US" altLang="en-US" sz="4000" dirty="0">
                <a:latin typeface="Georgia" panose="02040502050405020303" pitchFamily="18" charset="0"/>
              </a:rPr>
              <a:t>(response to my video, Does God Exist?)</a:t>
            </a:r>
          </a:p>
          <a:p>
            <a:pPr marL="284163" indent="-284163"/>
            <a:r>
              <a:rPr lang="en-US" altLang="en-US" sz="4000" dirty="0">
                <a:latin typeface="Georgia" panose="02040502050405020303" pitchFamily="18" charset="0"/>
              </a:rPr>
              <a:t>God is the “Self-Existent” first cause (Revelation 22:13; John 1:1-4)</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D584816-64BE-56DF-305A-33948CCFEBDF}"/>
              </a:ext>
            </a:extLst>
          </p:cNvPr>
          <p:cNvSpPr>
            <a:spLocks noGrp="1" noChangeArrowheads="1"/>
          </p:cNvSpPr>
          <p:nvPr>
            <p:ph type="title"/>
          </p:nvPr>
        </p:nvSpPr>
        <p:spPr>
          <a:xfrm>
            <a:off x="533400" y="251618"/>
            <a:ext cx="9220200" cy="891381"/>
          </a:xfrm>
          <a:solidFill>
            <a:schemeClr val="tx1"/>
          </a:solidFill>
          <a:ln w="76200" cmpd="tri">
            <a:solidFill>
              <a:schemeClr val="tx1"/>
            </a:solidFill>
            <a:miter lim="800000"/>
            <a:headEnd/>
            <a:tailEnd/>
          </a:ln>
        </p:spPr>
        <p:txBody>
          <a:bodyPr>
            <a:normAutofit/>
          </a:bodyPr>
          <a:lstStyle/>
          <a:p>
            <a:r>
              <a:rPr lang="en-US" altLang="en-US" sz="5400" dirty="0">
                <a:solidFill>
                  <a:srgbClr val="DAEBFC"/>
                </a:solidFill>
                <a:latin typeface="Acme" panose="02000706050000020004" pitchFamily="2" charset="0"/>
              </a:rPr>
              <a:t>Revelation 22:13</a:t>
            </a:r>
          </a:p>
        </p:txBody>
      </p:sp>
      <p:sp>
        <p:nvSpPr>
          <p:cNvPr id="43011" name="Rectangle 3">
            <a:extLst>
              <a:ext uri="{FF2B5EF4-FFF2-40B4-BE49-F238E27FC236}">
                <a16:creationId xmlns:a16="http://schemas.microsoft.com/office/drawing/2014/main" id="{DEEEE7C7-CF10-EE6E-9034-A0D4CD5E0547}"/>
              </a:ext>
            </a:extLst>
          </p:cNvPr>
          <p:cNvSpPr>
            <a:spLocks noGrp="1" noChangeArrowheads="1"/>
          </p:cNvSpPr>
          <p:nvPr>
            <p:ph idx="1"/>
          </p:nvPr>
        </p:nvSpPr>
        <p:spPr>
          <a:xfrm>
            <a:off x="533400" y="1447800"/>
            <a:ext cx="11125200" cy="5257800"/>
          </a:xfrm>
        </p:spPr>
        <p:txBody>
          <a:bodyPr/>
          <a:lstStyle/>
          <a:p>
            <a:pPr marL="0" indent="406400">
              <a:lnSpc>
                <a:spcPct val="90000"/>
              </a:lnSpc>
              <a:buNone/>
            </a:pPr>
            <a:r>
              <a:rPr lang="en-US" altLang="en-US" sz="4400" dirty="0">
                <a:latin typeface="Georgia" panose="02040502050405020303" pitchFamily="18" charset="0"/>
              </a:rPr>
              <a:t>I am Alpha and Omega, the             beginning and the end, the first and the last.</a:t>
            </a:r>
          </a:p>
          <a:p>
            <a:pPr marL="0" indent="406400">
              <a:lnSpc>
                <a:spcPct val="90000"/>
              </a:lnSpc>
              <a:buNone/>
            </a:pPr>
            <a:endParaRPr lang="en-US" altLang="en-US" sz="4400" dirty="0">
              <a:latin typeface="Georgia" panose="02040502050405020303" pitchFamily="18" charset="0"/>
            </a:endParaRPr>
          </a:p>
          <a:p>
            <a:pPr marL="0" indent="406400">
              <a:lnSpc>
                <a:spcPct val="90000"/>
              </a:lnSpc>
              <a:buNone/>
            </a:pPr>
            <a:endParaRPr lang="en-US" altLang="en-US" dirty="0">
              <a:latin typeface="Georgia" panose="02040502050405020303" pitchFamily="18" charset="0"/>
            </a:endParaRPr>
          </a:p>
        </p:txBody>
      </p:sp>
      <p:pic>
        <p:nvPicPr>
          <p:cNvPr id="7" name="Picture 6" descr="A picture containing text&#10;&#10;Description automatically generated">
            <a:extLst>
              <a:ext uri="{FF2B5EF4-FFF2-40B4-BE49-F238E27FC236}">
                <a16:creationId xmlns:a16="http://schemas.microsoft.com/office/drawing/2014/main" id="{1C9621FD-7F74-B432-EF6B-4EF453B00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067" y="228600"/>
            <a:ext cx="1947333" cy="1835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738</TotalTime>
  <Words>2006</Words>
  <Application>Microsoft Office PowerPoint</Application>
  <PresentationFormat>Widescreen</PresentationFormat>
  <Paragraphs>121</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Acme</vt:lpstr>
      <vt:lpstr>Cookie</vt:lpstr>
      <vt:lpstr>Calibri Light</vt:lpstr>
      <vt:lpstr>Georgia</vt:lpstr>
      <vt:lpstr>Arial</vt:lpstr>
      <vt:lpstr>Calibri</vt:lpstr>
      <vt:lpstr>Default Design</vt:lpstr>
      <vt:lpstr>Simple Answers to Troubling Questions</vt:lpstr>
      <vt:lpstr>Can Evolution Be True?</vt:lpstr>
      <vt:lpstr>Things to Know About Evolution</vt:lpstr>
      <vt:lpstr>No Special Creation</vt:lpstr>
      <vt:lpstr>Only Alternative</vt:lpstr>
      <vt:lpstr>Cannot Co-exist</vt:lpstr>
      <vt:lpstr>The Evolutionist’s Problem</vt:lpstr>
      <vt:lpstr>The Failure of Evolution</vt:lpstr>
      <vt:lpstr>Revelation 22:13</vt:lpstr>
      <vt:lpstr>John 1:1-4</vt:lpstr>
      <vt:lpstr>The Failure of Evolution</vt:lpstr>
      <vt:lpstr>Which Sample is the Product of Design or Purpose?</vt:lpstr>
      <vt:lpstr>The Failure of Evolution</vt:lpstr>
      <vt:lpstr>Psalm 19:1-3</vt:lpstr>
      <vt:lpstr>Romans 1:20-23</vt:lpstr>
      <vt:lpstr>The Failure of Evolution</vt:lpstr>
      <vt:lpstr>1 John 1:5</vt:lpstr>
      <vt:lpstr>James 1:13-15</vt:lpstr>
      <vt:lpstr>Conclusion</vt:lpstr>
    </vt:vector>
  </TitlesOfParts>
  <Company>West Side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Answers</dc:title>
  <dc:creator>Stan Cox</dc:creator>
  <cp:lastModifiedBy>Stan Cox</cp:lastModifiedBy>
  <cp:revision>19</cp:revision>
  <cp:lastPrinted>2022-05-01T13:00:39Z</cp:lastPrinted>
  <dcterms:created xsi:type="dcterms:W3CDTF">2009-11-15T04:53:55Z</dcterms:created>
  <dcterms:modified xsi:type="dcterms:W3CDTF">2022-05-08T04:53:54Z</dcterms:modified>
</cp:coreProperties>
</file>