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2" r:id="rId10"/>
    <p:sldId id="263" r:id="rId11"/>
    <p:sldId id="267" r:id="rId12"/>
  </p:sldIdLst>
  <p:sldSz cx="9144000" cy="6858000" type="screen4x3"/>
  <p:notesSz cx="7053263" cy="9309100"/>
  <p:embeddedFontLst>
    <p:embeddedFont>
      <p:font typeface="Subpear" panose="02000003050000020004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760000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37" autoAdjust="0"/>
  </p:normalViewPr>
  <p:slideViewPr>
    <p:cSldViewPr>
      <p:cViewPr varScale="1">
        <p:scale>
          <a:sx n="57" d="100"/>
          <a:sy n="57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Subpear" panose="02000003050000020004" pitchFamily="2" charset="0"/>
              </a:rPr>
              <a:t>Can you get away with it?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 smtClean="0"/>
              <a:t>January 26, 2014 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87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2DB53FE-ED5B-4F47-847D-86D99E4B1498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ED80553-6A9D-497B-8536-2B126940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5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loosely on an</a:t>
            </a:r>
            <a:r>
              <a:rPr lang="en-US" baseline="0" dirty="0" smtClean="0"/>
              <a:t> article by Jarrod Jacobs – Some Things Man Cannot Escape (The Spirit’s Sword, 9/26/2010)</a:t>
            </a:r>
          </a:p>
          <a:p>
            <a:r>
              <a:rPr lang="en-US" baseline="0" dirty="0" smtClean="0"/>
              <a:t>Print Slides: 1, 8,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0553-6A9D-497B-8536-2B1269401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ubpear" panose="02000003050000020004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2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8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3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7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9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60000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C5A3-EE66-46DE-B40B-7B82F46FFD02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Subpear" panose="0200000305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Can you get away with it?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9020" y="5334000"/>
            <a:ext cx="4170380" cy="91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Genesis 3:6-10</a:t>
            </a:r>
            <a:endParaRPr lang="en-US" sz="4000" dirty="0"/>
          </a:p>
        </p:txBody>
      </p:sp>
      <p:pic>
        <p:nvPicPr>
          <p:cNvPr id="1026" name="Picture 2" descr="http://s3.amazonaws.com/rapgenius/1356641928_girl-with-cookie-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20" y="1918519"/>
            <a:ext cx="4072466" cy="2971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127000">
              <a:srgbClr val="D2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 Corinthians 5:10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2819400"/>
          </a:xfrm>
          <a:ln>
            <a:solidFill>
              <a:srgbClr val="B00000"/>
            </a:solidFill>
          </a:ln>
          <a:effectLst>
            <a:glow rad="127000">
              <a:srgbClr val="B00000"/>
            </a:glow>
          </a:effectLst>
        </p:spPr>
        <p:txBody>
          <a:bodyPr>
            <a:normAutofit/>
          </a:bodyPr>
          <a:lstStyle/>
          <a:p>
            <a:pPr marL="174625" indent="282575">
              <a:buNone/>
            </a:pPr>
            <a:r>
              <a:rPr lang="en-US" dirty="0" smtClean="0"/>
              <a:t>For </a:t>
            </a:r>
            <a:r>
              <a:rPr lang="en-US" dirty="0" smtClean="0">
                <a:solidFill>
                  <a:srgbClr val="FFFF00"/>
                </a:solidFill>
              </a:rPr>
              <a:t>we must all appear                               </a:t>
            </a:r>
            <a:r>
              <a:rPr lang="en-US" dirty="0" smtClean="0"/>
              <a:t>before the judgment seat of                           Christ, that each one may receive the things </a:t>
            </a:r>
            <a:r>
              <a:rPr lang="en-US" i="1" dirty="0" smtClean="0"/>
              <a:t>done</a:t>
            </a:r>
            <a:r>
              <a:rPr lang="en-US" dirty="0" smtClean="0"/>
              <a:t> in the body, according to what he has done, whether good or bad.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8992"/>
            <a:ext cx="2538984" cy="1295400"/>
          </a:xfrm>
          <a:prstGeom prst="rect">
            <a:avLst/>
          </a:prstGeom>
          <a:ln>
            <a:solidFill>
              <a:srgbClr val="B00000"/>
            </a:solidFill>
          </a:ln>
          <a:effectLst>
            <a:glow rad="127000">
              <a:srgbClr val="B00000">
                <a:alpha val="9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493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95399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Can you get away with it?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8001000" cy="495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No, you can’t!</a:t>
            </a: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r>
              <a:rPr lang="en-US" sz="3600" dirty="0" smtClean="0"/>
              <a:t>“And as it appointed for man to die once, but </a:t>
            </a:r>
            <a:r>
              <a:rPr lang="en-US" sz="3600" dirty="0" smtClean="0">
                <a:solidFill>
                  <a:srgbClr val="FFFF00"/>
                </a:solidFill>
              </a:rPr>
              <a:t>after this the judgment</a:t>
            </a:r>
            <a:r>
              <a:rPr lang="en-US" sz="3600" dirty="0" smtClean="0"/>
              <a:t>, </a:t>
            </a:r>
            <a:r>
              <a:rPr lang="en-US" sz="3600" baseline="30000" dirty="0" smtClean="0"/>
              <a:t>28 </a:t>
            </a:r>
            <a:r>
              <a:rPr lang="en-US" sz="3600" dirty="0" smtClean="0"/>
              <a:t>so Christ was offered once to bear the sins of many. </a:t>
            </a:r>
            <a:r>
              <a:rPr lang="en-US" sz="3600" dirty="0" smtClean="0">
                <a:solidFill>
                  <a:srgbClr val="FFFF00"/>
                </a:solidFill>
              </a:rPr>
              <a:t>To those who eagerly wait for Him He will appear a second time, apart from sin, for salvation</a:t>
            </a:r>
            <a:r>
              <a:rPr lang="en-US" sz="3600" dirty="0" smtClean="0"/>
              <a:t>.” (Hebrews 9:27-28)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57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Can you get away with 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1905000"/>
          </a:xfrm>
          <a:ln>
            <a:solidFill>
              <a:srgbClr val="B00000"/>
            </a:solidFill>
          </a:ln>
          <a:effectLst>
            <a:glow rad="127000">
              <a:srgbClr val="B00000"/>
            </a:glow>
          </a:effectLst>
        </p:spPr>
        <p:txBody>
          <a:bodyPr>
            <a:normAutofit/>
          </a:bodyPr>
          <a:lstStyle/>
          <a:p>
            <a:pPr marL="577850"/>
            <a:r>
              <a:rPr lang="en-US" sz="3600" b="1" dirty="0" smtClean="0"/>
              <a:t>We cannot escape the                 consequences of sin</a:t>
            </a:r>
          </a:p>
          <a:p>
            <a:pPr marL="855663" lvl="1" indent="0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Numbers 32:23; Galatians 6:7-8</a:t>
            </a:r>
          </a:p>
        </p:txBody>
      </p:sp>
      <p:pic>
        <p:nvPicPr>
          <p:cNvPr id="4" name="Picture 2" descr="http://s3.amazonaws.com/rapgenius/1356641928_girl-with-cookie-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1"/>
            <a:ext cx="1982429" cy="14466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127000">
              <a:srgbClr val="D2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Numbers 32:23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4800600"/>
          </a:xfrm>
          <a:ln>
            <a:solidFill>
              <a:srgbClr val="B00000"/>
            </a:solidFill>
          </a:ln>
          <a:effectLst>
            <a:glow rad="127000">
              <a:srgbClr val="B00000"/>
            </a:glow>
          </a:effectLst>
        </p:spPr>
        <p:txBody>
          <a:bodyPr>
            <a:normAutofit/>
          </a:bodyPr>
          <a:lstStyle/>
          <a:p>
            <a:pPr marL="174625" indent="282575">
              <a:buNone/>
            </a:pPr>
            <a:r>
              <a:rPr lang="en-US" dirty="0" smtClean="0"/>
              <a:t>But if you do not do so, then                               take note, you have sinned                                against the </a:t>
            </a:r>
            <a:r>
              <a:rPr lang="en-US" cap="small" dirty="0" smtClean="0">
                <a:effectLst/>
              </a:rPr>
              <a:t>Lord</a:t>
            </a:r>
            <a:r>
              <a:rPr lang="en-US" dirty="0" smtClean="0"/>
              <a:t>; and be sure your sin will find you out.</a:t>
            </a:r>
          </a:p>
          <a:p>
            <a:pPr marL="174625" indent="282575">
              <a:buNone/>
            </a:pPr>
            <a:endParaRPr lang="en-US" sz="3200" i="1" dirty="0">
              <a:solidFill>
                <a:srgbClr val="FFFF00"/>
              </a:solidFill>
            </a:endParaRPr>
          </a:p>
          <a:p>
            <a:pPr marL="174625" indent="282575">
              <a:buNone/>
            </a:pPr>
            <a:r>
              <a:rPr lang="en-US" i="1" dirty="0" smtClean="0">
                <a:solidFill>
                  <a:srgbClr val="FFFF00"/>
                </a:solidFill>
              </a:rPr>
              <a:t>(Moses’ admonition to children of Gad and Reuben, who had promised to help the rest of Israel conquer Canaan, despite their desire not to cross the Jordan to inhabit the land).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8992"/>
            <a:ext cx="2538984" cy="1295400"/>
          </a:xfrm>
          <a:prstGeom prst="rect">
            <a:avLst/>
          </a:prstGeom>
          <a:ln>
            <a:solidFill>
              <a:srgbClr val="B00000"/>
            </a:solidFill>
          </a:ln>
          <a:effectLst>
            <a:glow rad="127000">
              <a:srgbClr val="B00000">
                <a:alpha val="9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734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Galatians 6:7-8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3124200"/>
          </a:xfrm>
          <a:ln>
            <a:solidFill>
              <a:srgbClr val="B00000"/>
            </a:solidFill>
          </a:ln>
          <a:effectLst>
            <a:glow rad="127000">
              <a:srgbClr val="B00000"/>
            </a:glow>
          </a:effectLst>
        </p:spPr>
        <p:txBody>
          <a:bodyPr>
            <a:normAutofit/>
          </a:bodyPr>
          <a:lstStyle/>
          <a:p>
            <a:pPr marL="174625" indent="282575">
              <a:buNone/>
            </a:pPr>
            <a:r>
              <a:rPr lang="en-US" dirty="0" smtClean="0"/>
              <a:t>Do not be deceived, God is                                not mocked; for whatever a                           man sows, that he will also reap. </a:t>
            </a:r>
            <a:r>
              <a:rPr lang="en-US" baseline="30000" dirty="0" smtClean="0"/>
              <a:t>8 </a:t>
            </a:r>
            <a:r>
              <a:rPr lang="en-US" dirty="0" smtClean="0"/>
              <a:t>For he who sows to his flesh will of the flesh reap corruption, but he who sows to the Spirit will of the Spirit reap everlasting life.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8992"/>
            <a:ext cx="2538984" cy="1295400"/>
          </a:xfrm>
          <a:prstGeom prst="rect">
            <a:avLst/>
          </a:prstGeom>
          <a:ln>
            <a:solidFill>
              <a:srgbClr val="B00000"/>
            </a:solidFill>
          </a:ln>
          <a:effectLst>
            <a:glow rad="127000">
              <a:srgbClr val="B00000">
                <a:alpha val="9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493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Can you get away with 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3124200"/>
          </a:xfrm>
          <a:ln>
            <a:solidFill>
              <a:srgbClr val="B00000"/>
            </a:solidFill>
          </a:ln>
          <a:effectLst>
            <a:glow rad="127000">
              <a:srgbClr val="B00000"/>
            </a:glow>
          </a:effectLst>
        </p:spPr>
        <p:txBody>
          <a:bodyPr>
            <a:normAutofit/>
          </a:bodyPr>
          <a:lstStyle/>
          <a:p>
            <a:pPr marL="577850"/>
            <a:r>
              <a:rPr lang="en-US" sz="3600" b="1" dirty="0" smtClean="0"/>
              <a:t>We cannot escape the                 consequences of sin</a:t>
            </a:r>
          </a:p>
          <a:p>
            <a:pPr marL="855663" lvl="1" indent="0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Numbers 32:23; Galatians 6:7-8</a:t>
            </a:r>
          </a:p>
          <a:p>
            <a:pPr marL="577850"/>
            <a:r>
              <a:rPr lang="en-US" sz="3600" b="1" dirty="0" smtClean="0"/>
              <a:t>We cannot escape Death</a:t>
            </a:r>
          </a:p>
          <a:p>
            <a:pPr marL="855663" lvl="1" indent="0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Ecclesiastes 9:5a; 1 Corinthians 15:26</a:t>
            </a:r>
          </a:p>
        </p:txBody>
      </p:sp>
      <p:pic>
        <p:nvPicPr>
          <p:cNvPr id="4" name="Picture 2" descr="http://s3.amazonaws.com/rapgenius/1356641928_girl-with-cookie-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1"/>
            <a:ext cx="1982429" cy="14466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127000">
              <a:srgbClr val="D2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Ecclesiastes 9:5a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4038600"/>
          </a:xfrm>
          <a:ln>
            <a:solidFill>
              <a:srgbClr val="B00000"/>
            </a:solidFill>
          </a:ln>
          <a:effectLst>
            <a:glow rad="127000">
              <a:srgbClr val="B00000"/>
            </a:glow>
          </a:effectLst>
        </p:spPr>
        <p:txBody>
          <a:bodyPr>
            <a:normAutofit/>
          </a:bodyPr>
          <a:lstStyle/>
          <a:p>
            <a:pPr marL="174625" indent="282575">
              <a:buNone/>
            </a:pPr>
            <a:r>
              <a:rPr lang="en-US" dirty="0" smtClean="0"/>
              <a:t>For the living know that                                they will die…</a:t>
            </a:r>
          </a:p>
          <a:p>
            <a:pPr marL="174625" indent="282575">
              <a:buNone/>
            </a:pPr>
            <a:endParaRPr lang="en-US" sz="3200" i="1" dirty="0">
              <a:solidFill>
                <a:srgbClr val="FFFF00"/>
              </a:solidFill>
            </a:endParaRPr>
          </a:p>
          <a:p>
            <a:pPr marL="174625" indent="282575">
              <a:buNone/>
            </a:pPr>
            <a:r>
              <a:rPr lang="en-US" i="1" dirty="0" smtClean="0">
                <a:solidFill>
                  <a:srgbClr val="FFFF00"/>
                </a:solidFill>
              </a:rPr>
              <a:t>The same sentiment is expressed by the Hebrew writer in Hebrews 9:27</a:t>
            </a:r>
          </a:p>
          <a:p>
            <a:pPr marL="174625" indent="282575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 marL="174625" indent="282575">
              <a:buNone/>
            </a:pPr>
            <a:r>
              <a:rPr lang="en-US" i="1" dirty="0" smtClean="0">
                <a:solidFill>
                  <a:srgbClr val="FFFF00"/>
                </a:solidFill>
              </a:rPr>
              <a:t>“And as it is appointed for men to die once…”</a:t>
            </a:r>
          </a:p>
          <a:p>
            <a:pPr marL="174625" indent="282575">
              <a:buNone/>
            </a:pPr>
            <a:endParaRPr lang="en-US" sz="3200" i="1" dirty="0">
              <a:solidFill>
                <a:srgbClr val="FFFF00"/>
              </a:solidFill>
            </a:endParaRPr>
          </a:p>
          <a:p>
            <a:pPr marL="174625" indent="282575">
              <a:buNone/>
            </a:pP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8992"/>
            <a:ext cx="2538984" cy="1295400"/>
          </a:xfrm>
          <a:prstGeom prst="rect">
            <a:avLst/>
          </a:prstGeom>
          <a:ln>
            <a:solidFill>
              <a:srgbClr val="B00000"/>
            </a:solidFill>
          </a:ln>
          <a:effectLst>
            <a:glow rad="127000">
              <a:srgbClr val="B00000">
                <a:alpha val="9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493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 Corinthians 15:26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3352800"/>
          </a:xfrm>
          <a:ln>
            <a:solidFill>
              <a:srgbClr val="B00000"/>
            </a:solidFill>
          </a:ln>
          <a:effectLst>
            <a:glow rad="127000">
              <a:srgbClr val="B00000"/>
            </a:glow>
          </a:effectLst>
        </p:spPr>
        <p:txBody>
          <a:bodyPr>
            <a:normAutofit/>
          </a:bodyPr>
          <a:lstStyle/>
          <a:p>
            <a:pPr marL="174625" indent="282575">
              <a:buNone/>
            </a:pPr>
            <a:r>
              <a:rPr lang="en-US" dirty="0" smtClean="0"/>
              <a:t>The last enemy </a:t>
            </a:r>
            <a:r>
              <a:rPr lang="en-US" i="1" dirty="0" smtClean="0"/>
              <a:t>that</a:t>
            </a:r>
            <a:r>
              <a:rPr lang="en-US" dirty="0" smtClean="0"/>
              <a:t> will be                      destroyed </a:t>
            </a:r>
            <a:r>
              <a:rPr lang="en-US" i="1" dirty="0" smtClean="0"/>
              <a:t>is</a:t>
            </a:r>
            <a:r>
              <a:rPr lang="en-US" dirty="0" smtClean="0"/>
              <a:t> death.</a:t>
            </a:r>
          </a:p>
          <a:p>
            <a:pPr marL="174625" indent="282575">
              <a:buNone/>
            </a:pPr>
            <a:endParaRPr lang="en-US" sz="3200" i="1" dirty="0">
              <a:solidFill>
                <a:srgbClr val="FFFF00"/>
              </a:solidFill>
            </a:endParaRPr>
          </a:p>
          <a:p>
            <a:pPr marL="174625" indent="282575">
              <a:buNone/>
            </a:pPr>
            <a:r>
              <a:rPr lang="en-US" i="1" dirty="0" smtClean="0">
                <a:solidFill>
                  <a:srgbClr val="FFFF00"/>
                </a:solidFill>
              </a:rPr>
              <a:t>We cannot escape death, because death will be present with mankind until the second coming of the Lord!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8992"/>
            <a:ext cx="2538984" cy="1295400"/>
          </a:xfrm>
          <a:prstGeom prst="rect">
            <a:avLst/>
          </a:prstGeom>
          <a:ln>
            <a:solidFill>
              <a:srgbClr val="B00000"/>
            </a:solidFill>
          </a:ln>
          <a:effectLst>
            <a:glow rad="127000">
              <a:srgbClr val="B00000">
                <a:alpha val="9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493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Can you get away with 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419600"/>
          </a:xfrm>
          <a:ln>
            <a:solidFill>
              <a:srgbClr val="B00000"/>
            </a:solidFill>
          </a:ln>
          <a:effectLst>
            <a:glow rad="127000">
              <a:srgbClr val="B00000"/>
            </a:glow>
          </a:effectLst>
        </p:spPr>
        <p:txBody>
          <a:bodyPr>
            <a:normAutofit/>
          </a:bodyPr>
          <a:lstStyle/>
          <a:p>
            <a:pPr marL="577850"/>
            <a:r>
              <a:rPr lang="en-US" sz="3600" b="1" dirty="0" smtClean="0"/>
              <a:t>We cannot escape the                 consequences of sin</a:t>
            </a:r>
          </a:p>
          <a:p>
            <a:pPr marL="855663" lvl="1" indent="0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Numbers 32:23; Galatians 6:7-8</a:t>
            </a:r>
          </a:p>
          <a:p>
            <a:pPr marL="577850"/>
            <a:r>
              <a:rPr lang="en-US" sz="3600" b="1" dirty="0" smtClean="0"/>
              <a:t>We cannot escape Death</a:t>
            </a:r>
          </a:p>
          <a:p>
            <a:pPr marL="855663" lvl="1" indent="0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Ecclesiastes 9:5a; 1 Corinthians 15:26</a:t>
            </a:r>
          </a:p>
          <a:p>
            <a:pPr marL="577850"/>
            <a:r>
              <a:rPr lang="en-US" sz="3600" b="1" dirty="0" smtClean="0"/>
              <a:t>We cannot escape the Judgment</a:t>
            </a:r>
          </a:p>
          <a:p>
            <a:pPr marL="796925" lvl="1" indent="0">
              <a:buNone/>
            </a:pPr>
            <a:r>
              <a:rPr lang="en-US" sz="3200" i="1" dirty="0" smtClean="0">
                <a:solidFill>
                  <a:srgbClr val="FFFF00"/>
                </a:solidFill>
              </a:rPr>
              <a:t>Ecclesiastes 12:13-14; 2 Corinthians 5:10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s3.amazonaws.com/rapgenius/1356641928_girl-with-cookie-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1"/>
            <a:ext cx="1982429" cy="14466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127000">
              <a:srgbClr val="D2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Ecclesiates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12:13-14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3200400"/>
          </a:xfrm>
          <a:ln>
            <a:solidFill>
              <a:srgbClr val="B00000"/>
            </a:solidFill>
          </a:ln>
          <a:effectLst>
            <a:glow rad="127000">
              <a:srgbClr val="B00000"/>
            </a:glow>
          </a:effectLst>
        </p:spPr>
        <p:txBody>
          <a:bodyPr>
            <a:normAutofit/>
          </a:bodyPr>
          <a:lstStyle/>
          <a:p>
            <a:pPr marL="0" indent="339725">
              <a:buNone/>
            </a:pPr>
            <a:r>
              <a:rPr lang="en-US" dirty="0" smtClean="0"/>
              <a:t>Let us hear the conclusion of                          the whole matter:  Fear God                                and keep His commandments, For this is man’s all. </a:t>
            </a:r>
            <a:r>
              <a:rPr lang="en-US" baseline="30000" dirty="0" smtClean="0"/>
              <a:t>14 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FF00"/>
                </a:solidFill>
              </a:rPr>
              <a:t>God will bring every work into judgment</a:t>
            </a:r>
            <a:r>
              <a:rPr lang="en-US" dirty="0" smtClean="0"/>
              <a:t>, Including every secret thing, Whether good or evil.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8992"/>
            <a:ext cx="2538984" cy="1295400"/>
          </a:xfrm>
          <a:prstGeom prst="rect">
            <a:avLst/>
          </a:prstGeom>
          <a:ln>
            <a:solidFill>
              <a:srgbClr val="B00000"/>
            </a:solidFill>
          </a:ln>
          <a:effectLst>
            <a:glow rad="127000">
              <a:srgbClr val="B00000">
                <a:alpha val="9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493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382</Words>
  <Application>Microsoft Office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Subpear</vt:lpstr>
      <vt:lpstr>Calibri</vt:lpstr>
      <vt:lpstr>Office Theme</vt:lpstr>
      <vt:lpstr>Can you get away with it?</vt:lpstr>
      <vt:lpstr>Can you get away with it?</vt:lpstr>
      <vt:lpstr>Numbers 32:23</vt:lpstr>
      <vt:lpstr>Galatians 6:7-8</vt:lpstr>
      <vt:lpstr>Can you get away with it?</vt:lpstr>
      <vt:lpstr>Ecclesiastes 9:5a</vt:lpstr>
      <vt:lpstr>1 Corinthians 15:26</vt:lpstr>
      <vt:lpstr>Can you get away with it?</vt:lpstr>
      <vt:lpstr>Ecclesiates 12:13-14</vt:lpstr>
      <vt:lpstr>2 Corinthians 5:10</vt:lpstr>
      <vt:lpstr>Can you get away with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get away with it?</dc:title>
  <dc:creator>Stan</dc:creator>
  <cp:lastModifiedBy>Stan</cp:lastModifiedBy>
  <cp:revision>8</cp:revision>
  <cp:lastPrinted>2014-01-26T22:38:08Z</cp:lastPrinted>
  <dcterms:created xsi:type="dcterms:W3CDTF">2014-01-26T21:47:26Z</dcterms:created>
  <dcterms:modified xsi:type="dcterms:W3CDTF">2014-01-26T22:39:05Z</dcterms:modified>
</cp:coreProperties>
</file>