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76" r:id="rId3"/>
    <p:sldId id="277" r:id="rId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6AE2EB-ED63-4BC6-BE45-76AC9E62D625}" v="17" dt="2026-05-30T17:52:27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852" autoAdjust="0"/>
  </p:normalViewPr>
  <p:slideViewPr>
    <p:cSldViewPr>
      <p:cViewPr varScale="1">
        <p:scale>
          <a:sx n="61" d="100"/>
          <a:sy n="61" d="100"/>
        </p:scale>
        <p:origin x="696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2357" y="8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delSld modSld modMainMaster modNotesMaster modHandout">
      <pc:chgData name="Stan Cox" userId="9376f276357bfffd" providerId="LiveId" clId="{D6A38ECA-CFFF-4F81-A50A-FF406F190B2A}" dt="2026-05-30T17:52:27.283" v="172"/>
      <pc:docMkLst>
        <pc:docMk/>
      </pc:docMkLst>
      <pc:sldChg chg="modSp mod modTransition setBg">
        <pc:chgData name="Stan Cox" userId="9376f276357bfffd" providerId="LiveId" clId="{D6A38ECA-CFFF-4F81-A50A-FF406F190B2A}" dt="2026-05-30T17:50:33.889" v="110"/>
        <pc:sldMkLst>
          <pc:docMk/>
          <pc:sldMk cId="0" sldId="256"/>
        </pc:sldMkLst>
        <pc:spChg chg="mod">
          <ac:chgData name="Stan Cox" userId="9376f276357bfffd" providerId="LiveId" clId="{D6A38ECA-CFFF-4F81-A50A-FF406F190B2A}" dt="2026-05-30T17:17:48.979" v="10" actId="14100"/>
          <ac:spMkLst>
            <pc:docMk/>
            <pc:sldMk cId="0" sldId="256"/>
            <ac:spMk id="2050" creationId="{8BC1D71C-769A-099B-E1CD-E82FF2911DAA}"/>
          </ac:spMkLst>
        </pc:spChg>
        <pc:spChg chg="mod">
          <ac:chgData name="Stan Cox" userId="9376f276357bfffd" providerId="LiveId" clId="{D6A38ECA-CFFF-4F81-A50A-FF406F190B2A}" dt="2026-05-30T17:18:03.707" v="14" actId="403"/>
          <ac:spMkLst>
            <pc:docMk/>
            <pc:sldMk cId="0" sldId="256"/>
            <ac:spMk id="2051" creationId="{8671F063-C899-EE56-E0D9-AE17C8B04735}"/>
          </ac:spMkLst>
        </pc:spChg>
        <pc:picChg chg="mod">
          <ac:chgData name="Stan Cox" userId="9376f276357bfffd" providerId="LiveId" clId="{D6A38ECA-CFFF-4F81-A50A-FF406F190B2A}" dt="2026-05-30T17:18:07.350" v="15" actId="1076"/>
          <ac:picMkLst>
            <pc:docMk/>
            <pc:sldMk cId="0" sldId="256"/>
            <ac:picMk id="2052" creationId="{95CC497B-A349-46A4-BA5C-026ECC049103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57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57"/>
            <ac:spMk id="7170" creationId="{869D94B6-4976-816B-B7C2-2D1D7B7B9F2F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57"/>
            <ac:spMk id="7174" creationId="{29771D4B-27C9-C34E-1616-5B3F10ED64C3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57"/>
            <ac:picMk id="7172" creationId="{D9C2367F-D9B9-76A7-079E-4D354F2FC7BE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58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58"/>
            <ac:spMk id="10242" creationId="{8F97A08E-F2C3-9511-AC81-371F1AA8BFF5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58"/>
            <ac:spMk id="10243" creationId="{6392B03E-BAA5-6BA6-BBC3-90E0064A74CC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58"/>
            <ac:picMk id="10244" creationId="{A43406D1-2730-4E8B-0A29-CC26D18F8A78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59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59"/>
            <ac:spMk id="13314" creationId="{0D861A15-7E93-0735-508D-F747B7F7F014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59"/>
            <ac:spMk id="13315" creationId="{F49608BB-7F41-856D-AE49-08479EB54FEF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59"/>
            <ac:picMk id="13316" creationId="{25F37977-F3B3-6257-4416-30DA08DB4628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0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0"/>
            <ac:spMk id="14338" creationId="{9A6314F0-E91B-7BAC-09F1-DA3E839FC25C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0"/>
            <ac:spMk id="14339" creationId="{103757FC-2BE8-0239-4063-7AE37F30670A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0"/>
            <ac:picMk id="14340" creationId="{87C95D1D-5381-88F4-C773-D0E755AF367F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1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1"/>
            <ac:spMk id="15362" creationId="{64C8AA29-231F-5CAF-7E20-57544A7A65D5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1"/>
            <ac:spMk id="15363" creationId="{6AE503FE-15DF-23FD-0731-B66884267306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1"/>
            <ac:picMk id="15364" creationId="{4C8212B5-2453-C22F-EE38-81AED58D70C8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2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2"/>
            <ac:spMk id="16386" creationId="{98500747-F3FB-C5C5-3E01-92E10EC604ED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2"/>
            <ac:spMk id="16387" creationId="{EC18CDFB-2AD9-5891-20AB-387D8F282D39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2"/>
            <ac:picMk id="16388" creationId="{CA333EA3-863D-52AB-A991-865D4C7F0A1F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3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3"/>
            <ac:spMk id="17410" creationId="{BBA5156D-514B-72EA-EF9A-4D6F39B74CB6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3"/>
            <ac:spMk id="17411" creationId="{E1A411A8-7BBC-C5D8-8410-ADFD648A8850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3"/>
            <ac:picMk id="17412" creationId="{0C7E6CA8-47C1-9485-E65C-C65D5A4F3178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4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4"/>
            <ac:spMk id="18434" creationId="{DD72061E-B45D-2309-FD59-BAE9BF2A6B53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4"/>
            <ac:spMk id="18435" creationId="{CE8AF7D6-325C-8143-DB2E-DF463D3BFAAE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4"/>
            <ac:picMk id="18436" creationId="{4E1F9935-66A9-AC4C-B8F8-4DC1FF33DDD8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5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5"/>
            <ac:spMk id="19458" creationId="{EB3C2567-AEAD-6E04-B58C-14921E92A45F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5"/>
            <ac:spMk id="19459" creationId="{AA09EF09-338F-8EAA-8100-53273009DA06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5"/>
            <ac:picMk id="19460" creationId="{A54D5B82-E389-A109-3DC5-DDF35419E80E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6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6"/>
            <ac:spMk id="20482" creationId="{73F32A92-ABC3-6740-B2C3-307A17719DFB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6"/>
            <ac:spMk id="20483" creationId="{6ED20357-FDE1-BE56-C8F3-71E142137D6E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6"/>
            <ac:picMk id="20484" creationId="{6178934E-4B51-8D48-ECF8-AFBF89D8D227}"/>
          </ac:picMkLst>
        </pc:picChg>
      </pc:sldChg>
      <pc:sldChg chg="modSp del">
        <pc:chgData name="Stan Cox" userId="9376f276357bfffd" providerId="LiveId" clId="{D6A38ECA-CFFF-4F81-A50A-FF406F190B2A}" dt="2026-05-30T17:17:19.664" v="2" actId="47"/>
        <pc:sldMkLst>
          <pc:docMk/>
          <pc:sldMk cId="0" sldId="267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7"/>
            <ac:spMk id="21506" creationId="{F8C446FA-CEF1-BAE9-3E77-69DD62C5EB44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7"/>
            <ac:spMk id="21507" creationId="{8EE7B8FC-D206-7546-020E-48C6942385E6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7"/>
            <ac:picMk id="21508" creationId="{D3509C4D-429E-E463-F1D6-3FAAD4060890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69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9"/>
            <ac:spMk id="23554" creationId="{AC7FE703-C1C5-4700-AF37-23BC4DBDE7DB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69"/>
            <ac:spMk id="23555" creationId="{70E181FA-9F49-B4CD-6A1C-FFB10AF7164F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69"/>
            <ac:picMk id="23556" creationId="{0B274F8D-F11C-1193-BA46-F325CAB7309A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70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0"/>
            <ac:spMk id="24578" creationId="{447F2D78-8F84-7784-74F7-2329415633F7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0"/>
            <ac:spMk id="24579" creationId="{DA58D5C4-B15D-A6C2-D321-216F572E631C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70"/>
            <ac:picMk id="24580" creationId="{F1EC4200-B2C8-6A63-DDDB-12AC086F89D0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71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1"/>
            <ac:spMk id="25602" creationId="{6E465DC5-7021-9919-3D3E-851585D581CC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1"/>
            <ac:spMk id="25603" creationId="{14570D4C-5BEB-F1CA-9991-4C6187F0CF19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71"/>
            <ac:picMk id="25604" creationId="{9960310C-6A3E-D86C-F6D6-263A969EDA10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72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2"/>
            <ac:spMk id="26626" creationId="{A0BCF734-1474-2193-F8E9-E4F8D1C6B01D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2"/>
            <ac:spMk id="26627" creationId="{D18CB78F-0D5C-F5BD-FFC5-1D1043570FE3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72"/>
            <ac:picMk id="26628" creationId="{6303A472-7ABD-679C-1020-2CF64053AD30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73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3"/>
            <ac:spMk id="27650" creationId="{59B2A0CE-BBA3-96FE-AE8E-EDB108CBE5C9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3"/>
            <ac:spMk id="27651" creationId="{13F59B21-B17D-08C7-02E5-862C0E2CEB11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73"/>
            <ac:picMk id="27652" creationId="{56EE25DB-AD3E-A6AC-75C4-F4A851D67C47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74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4"/>
            <ac:spMk id="28674" creationId="{D07197A0-B605-ABCB-B55E-9A309753FD17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4"/>
            <ac:spMk id="28675" creationId="{7577AE33-7DBB-83AD-9E2C-CAF09A0843AF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74"/>
            <ac:picMk id="28676" creationId="{F59C78DF-F4C5-A866-CAC8-EDEF8B09A68B}"/>
          </ac:picMkLst>
        </pc:picChg>
      </pc:sldChg>
      <pc:sldChg chg="modSp del">
        <pc:chgData name="Stan Cox" userId="9376f276357bfffd" providerId="LiveId" clId="{D6A38ECA-CFFF-4F81-A50A-FF406F190B2A}" dt="2026-05-30T17:17:16.008" v="1" actId="47"/>
        <pc:sldMkLst>
          <pc:docMk/>
          <pc:sldMk cId="0" sldId="275"/>
        </pc:sldMkLst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5"/>
            <ac:spMk id="29698" creationId="{72F21ED1-D2A9-9778-AF5A-9F600C051B99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k cId="0" sldId="275"/>
            <ac:spMk id="29699" creationId="{961CB78F-5AC5-9BEB-AF7A-C950FB471E82}"/>
          </ac:spMkLst>
        </pc:spChg>
        <pc:picChg chg="mod">
          <ac:chgData name="Stan Cox" userId="9376f276357bfffd" providerId="LiveId" clId="{D6A38ECA-CFFF-4F81-A50A-FF406F190B2A}" dt="2026-05-30T17:08:35.613" v="0"/>
          <ac:picMkLst>
            <pc:docMk/>
            <pc:sldMk cId="0" sldId="275"/>
            <ac:picMk id="29700" creationId="{8A956059-431F-4CF6-9A1E-5D4BEB85F0A9}"/>
          </ac:picMkLst>
        </pc:picChg>
      </pc:sldChg>
      <pc:sldChg chg="modSp mod modTransition addAnim delAnim modAnim">
        <pc:chgData name="Stan Cox" userId="9376f276357bfffd" providerId="LiveId" clId="{D6A38ECA-CFFF-4F81-A50A-FF406F190B2A}" dt="2026-05-30T17:23:31.276" v="103"/>
        <pc:sldMkLst>
          <pc:docMk/>
          <pc:sldMk cId="0" sldId="276"/>
        </pc:sldMkLst>
        <pc:spChg chg="mod">
          <ac:chgData name="Stan Cox" userId="9376f276357bfffd" providerId="LiveId" clId="{D6A38ECA-CFFF-4F81-A50A-FF406F190B2A}" dt="2026-05-30T17:18:53.333" v="25" actId="27636"/>
          <ac:spMkLst>
            <pc:docMk/>
            <pc:sldMk cId="0" sldId="276"/>
            <ac:spMk id="30722" creationId="{37B9F28D-922A-BA5F-3E94-23A905A7F54D}"/>
          </ac:spMkLst>
        </pc:spChg>
        <pc:spChg chg="mod">
          <ac:chgData name="Stan Cox" userId="9376f276357bfffd" providerId="LiveId" clId="{D6A38ECA-CFFF-4F81-A50A-FF406F190B2A}" dt="2026-05-30T17:20:16.701" v="37" actId="179"/>
          <ac:spMkLst>
            <pc:docMk/>
            <pc:sldMk cId="0" sldId="276"/>
            <ac:spMk id="30723" creationId="{AF4C13CA-70D9-08F2-4820-5B7456EF810D}"/>
          </ac:spMkLst>
        </pc:spChg>
        <pc:picChg chg="mod">
          <ac:chgData name="Stan Cox" userId="9376f276357bfffd" providerId="LiveId" clId="{D6A38ECA-CFFF-4F81-A50A-FF406F190B2A}" dt="2026-05-30T17:18:21.160" v="16" actId="1076"/>
          <ac:picMkLst>
            <pc:docMk/>
            <pc:sldMk cId="0" sldId="276"/>
            <ac:picMk id="30724" creationId="{249764A8-76D3-17C1-E39B-ED12DD4F5F61}"/>
          </ac:picMkLst>
        </pc:picChg>
      </pc:sldChg>
      <pc:sldChg chg="modSp mod modTransition">
        <pc:chgData name="Stan Cox" userId="9376f276357bfffd" providerId="LiveId" clId="{D6A38ECA-CFFF-4F81-A50A-FF406F190B2A}" dt="2026-05-30T17:23:31.276" v="103"/>
        <pc:sldMkLst>
          <pc:docMk/>
          <pc:sldMk cId="0" sldId="277"/>
        </pc:sldMkLst>
        <pc:spChg chg="mod">
          <ac:chgData name="Stan Cox" userId="9376f276357bfffd" providerId="LiveId" clId="{D6A38ECA-CFFF-4F81-A50A-FF406F190B2A}" dt="2026-05-30T17:21:23.507" v="49" actId="2711"/>
          <ac:spMkLst>
            <pc:docMk/>
            <pc:sldMk cId="0" sldId="277"/>
            <ac:spMk id="31746" creationId="{168DA775-ABE5-2BB3-5AFC-37756958356B}"/>
          </ac:spMkLst>
        </pc:spChg>
        <pc:spChg chg="mod">
          <ac:chgData name="Stan Cox" userId="9376f276357bfffd" providerId="LiveId" clId="{D6A38ECA-CFFF-4F81-A50A-FF406F190B2A}" dt="2026-05-30T17:22:58.963" v="102" actId="255"/>
          <ac:spMkLst>
            <pc:docMk/>
            <pc:sldMk cId="0" sldId="277"/>
            <ac:spMk id="31747" creationId="{4F7B11AA-A18B-C829-6350-2C1D86FD23FF}"/>
          </ac:spMkLst>
        </pc:spChg>
        <pc:picChg chg="mod">
          <ac:chgData name="Stan Cox" userId="9376f276357bfffd" providerId="LiveId" clId="{D6A38ECA-CFFF-4F81-A50A-FF406F190B2A}" dt="2026-05-30T17:21:19.500" v="48" actId="1076"/>
          <ac:picMkLst>
            <pc:docMk/>
            <pc:sldMk cId="0" sldId="277"/>
            <ac:picMk id="31748" creationId="{70AFF429-C7DD-B5F8-BD70-9182063F2D60}"/>
          </ac:picMkLst>
        </pc:picChg>
      </pc:sldChg>
      <pc:sldMasterChg chg="modSp modSldLayout">
        <pc:chgData name="Stan Cox" userId="9376f276357bfffd" providerId="LiveId" clId="{D6A38ECA-CFFF-4F81-A50A-FF406F190B2A}" dt="2026-05-30T17:08:35.613" v="0"/>
        <pc:sldMasterMkLst>
          <pc:docMk/>
          <pc:sldMasterMk cId="0" sldId="2147483648"/>
        </pc:sldMasterMkLst>
        <pc:spChg chg="mod">
          <ac:chgData name="Stan Cox" userId="9376f276357bfffd" providerId="LiveId" clId="{D6A38ECA-CFFF-4F81-A50A-FF406F190B2A}" dt="2026-05-30T17:08:35.613" v="0"/>
          <ac:spMkLst>
            <pc:docMk/>
            <pc:sldMasterMk cId="0" sldId="2147483648"/>
            <ac:spMk id="1026" creationId="{F458D08F-7790-9E8A-246E-D69AB521D7F6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asterMk cId="0" sldId="2147483648"/>
            <ac:spMk id="1027" creationId="{876F3F69-F058-19B7-CE5B-97E46DD05A10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asterMk cId="0" sldId="2147483648"/>
            <ac:spMk id="1028" creationId="{AB0A1D7D-5A04-C1AD-717C-26F875C685DB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asterMk cId="0" sldId="2147483648"/>
            <ac:spMk id="1029" creationId="{0A5D83B6-80EE-752C-4A65-7265C59F1FA2}"/>
          </ac:spMkLst>
        </pc:spChg>
        <pc:spChg chg="mod">
          <ac:chgData name="Stan Cox" userId="9376f276357bfffd" providerId="LiveId" clId="{D6A38ECA-CFFF-4F81-A50A-FF406F190B2A}" dt="2026-05-30T17:08:35.613" v="0"/>
          <ac:spMkLst>
            <pc:docMk/>
            <pc:sldMasterMk cId="0" sldId="2147483648"/>
            <ac:spMk id="1030" creationId="{3F14EC16-576F-F901-AC7D-E3F74F3394F3}"/>
          </ac:spMkLst>
        </pc:sp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1090797609" sldId="2147483649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1090797609" sldId="2147483649"/>
              <ac:spMk id="2" creationId="{6E592521-216E-59E9-37A1-824CAEA877B6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1090797609" sldId="2147483649"/>
              <ac:spMk id="3" creationId="{F8E99ACD-02D3-EF35-642E-7E744DF93A5A}"/>
            </ac:spMkLst>
          </pc:spChg>
        </pc:sldLayout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1463451663" sldId="2147483651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1463451663" sldId="2147483651"/>
              <ac:spMk id="2" creationId="{15A92389-F414-4A09-FA3D-0C94F30C29BC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1463451663" sldId="2147483651"/>
              <ac:spMk id="3" creationId="{52F89140-35A0-1284-2343-D0AD7EEE2D3E}"/>
            </ac:spMkLst>
          </pc:spChg>
        </pc:sldLayout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2611001889" sldId="2147483652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2611001889" sldId="2147483652"/>
              <ac:spMk id="3" creationId="{0C4826EC-7F49-B1CD-05A2-3710CF6D85E7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2611001889" sldId="2147483652"/>
              <ac:spMk id="4" creationId="{4621E628-A938-F66C-D8D8-7532ED3735C7}"/>
            </ac:spMkLst>
          </pc:spChg>
        </pc:sldLayout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3585044497" sldId="2147483653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585044497" sldId="2147483653"/>
              <ac:spMk id="2" creationId="{AB5C09F3-8780-0D9B-B5E1-9BBA3283B531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585044497" sldId="2147483653"/>
              <ac:spMk id="3" creationId="{A0B9E3D3-CC51-740F-9F3A-6001344DE318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585044497" sldId="2147483653"/>
              <ac:spMk id="4" creationId="{7084C7FC-1854-37E5-CB02-2D8479FD1CFB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585044497" sldId="2147483653"/>
              <ac:spMk id="5" creationId="{40BC04BE-CDD5-E2DC-4034-CE993F61BEB5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585044497" sldId="2147483653"/>
              <ac:spMk id="6" creationId="{0FBAC766-AF4D-1FE8-5EBF-896A954C8017}"/>
            </ac:spMkLst>
          </pc:spChg>
        </pc:sldLayout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2702420341" sldId="2147483656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2702420341" sldId="2147483656"/>
              <ac:spMk id="2" creationId="{6AB48229-9829-0CC7-1A8B-56E8F06AE7EC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2702420341" sldId="2147483656"/>
              <ac:spMk id="3" creationId="{79351B04-4C6C-6012-FCF3-62CCDEF638B1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2702420341" sldId="2147483656"/>
              <ac:spMk id="4" creationId="{AE7610E0-E113-3447-4988-E9B6904C3649}"/>
            </ac:spMkLst>
          </pc:spChg>
        </pc:sldLayout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522465767" sldId="2147483657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522465767" sldId="2147483657"/>
              <ac:spMk id="2" creationId="{F101D968-FCC5-DD5D-6E1B-27E7623A8CC9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522465767" sldId="2147483657"/>
              <ac:spMk id="3" creationId="{18D60192-1B62-21BC-2843-9113B634ABF8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522465767" sldId="2147483657"/>
              <ac:spMk id="4" creationId="{8C89FA1C-AFBC-62A0-78B4-AD04AF8B4693}"/>
            </ac:spMkLst>
          </pc:spChg>
        </pc:sldLayoutChg>
        <pc:sldLayoutChg chg="modSp">
          <pc:chgData name="Stan Cox" userId="9376f276357bfffd" providerId="LiveId" clId="{D6A38ECA-CFFF-4F81-A50A-FF406F190B2A}" dt="2026-05-30T17:08:35.613" v="0"/>
          <pc:sldLayoutMkLst>
            <pc:docMk/>
            <pc:sldMasterMk cId="0" sldId="2147483648"/>
            <pc:sldLayoutMk cId="3394267601" sldId="2147483659"/>
          </pc:sldLayoutMkLst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394267601" sldId="2147483659"/>
              <ac:spMk id="2" creationId="{D6946ADF-004F-429F-CD93-06C1A3F91685}"/>
            </ac:spMkLst>
          </pc:spChg>
          <pc:spChg chg="mod">
            <ac:chgData name="Stan Cox" userId="9376f276357bfffd" providerId="LiveId" clId="{D6A38ECA-CFFF-4F81-A50A-FF406F190B2A}" dt="2026-05-30T17:08:35.613" v="0"/>
            <ac:spMkLst>
              <pc:docMk/>
              <pc:sldMasterMk cId="0" sldId="2147483648"/>
              <pc:sldLayoutMk cId="3394267601" sldId="2147483659"/>
              <ac:spMk id="3" creationId="{E7DC1652-0328-0A53-8322-726632C126BC}"/>
            </ac:spMkLst>
          </pc:spChg>
        </pc:sldLayoutChg>
      </pc:sldMasterChg>
      <pc:sldMasterChg chg="setBg modSldLayout">
        <pc:chgData name="Stan Cox" userId="9376f276357bfffd" providerId="LiveId" clId="{D6A38ECA-CFFF-4F81-A50A-FF406F190B2A}" dt="2026-05-30T17:50:33.889" v="110"/>
        <pc:sldMasterMkLst>
          <pc:docMk/>
          <pc:sldMasterMk cId="3361442532" sldId="2147483660"/>
        </pc:sldMasterMkLst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3045576789" sldId="2147483661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731184825" sldId="2147483662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2394179634" sldId="2147483663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1736917845" sldId="2147483664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2276132575" sldId="2147483665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1373810752" sldId="2147483666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1612852420" sldId="2147483667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4201905721" sldId="2147483668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1660671726" sldId="2147483669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2696346067" sldId="2147483670"/>
          </pc:sldLayoutMkLst>
        </pc:sldLayoutChg>
        <pc:sldLayoutChg chg="setBg">
          <pc:chgData name="Stan Cox" userId="9376f276357bfffd" providerId="LiveId" clId="{D6A38ECA-CFFF-4F81-A50A-FF406F190B2A}" dt="2026-05-30T17:50:33.889" v="110"/>
          <pc:sldLayoutMkLst>
            <pc:docMk/>
            <pc:sldMasterMk cId="3361442532" sldId="2147483660"/>
            <pc:sldLayoutMk cId="2748242518" sldId="214748367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7BF20FE-ECF5-5734-DE34-8D4C0F55D6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583723" cy="729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>
            <a:lvl1pPr defTabSz="931008">
              <a:defRPr sz="1200"/>
            </a:lvl1pPr>
          </a:lstStyle>
          <a:p>
            <a:r>
              <a:rPr lang="en-US" altLang="en-US" sz="1800" dirty="0">
                <a:latin typeface="Algerian" panose="04020705040A02060702" pitchFamily="82" charset="0"/>
              </a:rPr>
              <a:t>Choices Local Churches Must Make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C0E82DD-EE10-2F86-5698-91173DE8A1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968909" y="0"/>
            <a:ext cx="2039886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>
            <a:lvl1pPr algn="r" defTabSz="931008">
              <a:defRPr sz="1200"/>
            </a:lvl1pPr>
          </a:lstStyle>
          <a:p>
            <a:r>
              <a:rPr lang="en-US" altLang="en-US" dirty="0"/>
              <a:t>May 31, 2026 @ 9am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7566BB8-D4FC-45EB-15F7-113115F8C0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1"/>
            <a:ext cx="3038161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b" anchorCtr="0" compatLnSpc="1">
            <a:prstTxWarp prst="textNoShape">
              <a:avLst/>
            </a:prstTxWarp>
          </a:bodyPr>
          <a:lstStyle>
            <a:lvl1pPr defTabSz="931008">
              <a:defRPr sz="1200"/>
            </a:lvl1pPr>
          </a:lstStyle>
          <a:p>
            <a:r>
              <a:rPr lang="en-US" altLang="en-US" dirty="0"/>
              <a:t>West Side church of Christ, Stan Cox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11BA347-980D-C765-6BBF-58E264D80C9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634" y="8830621"/>
            <a:ext cx="3038161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b" anchorCtr="0" compatLnSpc="1">
            <a:prstTxWarp prst="textNoShape">
              <a:avLst/>
            </a:prstTxWarp>
          </a:bodyPr>
          <a:lstStyle>
            <a:lvl1pPr algn="r" defTabSz="931008">
              <a:defRPr sz="1200"/>
            </a:lvl1pPr>
          </a:lstStyle>
          <a:p>
            <a:r>
              <a:rPr lang="en-US" altLang="en-US" dirty="0"/>
              <a:t>  soundteaching.org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B7ABA5F-BB32-911A-FAE8-DD0E0FF104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61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>
            <a:lvl1pPr defTabSz="931008"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5DBB00D-40D3-50A5-65C7-669260C5E3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634" y="0"/>
            <a:ext cx="3038161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>
            <a:lvl1pPr algn="r" defTabSz="931008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51BD8881-2938-8225-4180-94FC8B7FDBB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06400" y="698500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2EE3CDD-0D4D-668C-E3FE-9F5211CF267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62" y="4416111"/>
            <a:ext cx="5607678" cy="4182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C846CA36-7D4C-418B-8571-B8A3E3CE98F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1"/>
            <a:ext cx="3038161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b" anchorCtr="0" compatLnSpc="1">
            <a:prstTxWarp prst="textNoShape">
              <a:avLst/>
            </a:prstTxWarp>
          </a:bodyPr>
          <a:lstStyle>
            <a:lvl1pPr defTabSz="931008"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1DF39324-28EC-1933-7A19-DCA1503C8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634" y="8830621"/>
            <a:ext cx="3038161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b" anchorCtr="0" compatLnSpc="1">
            <a:prstTxWarp prst="textNoShape">
              <a:avLst/>
            </a:prstTxWarp>
          </a:bodyPr>
          <a:lstStyle>
            <a:lvl1pPr algn="r" defTabSz="931008">
              <a:defRPr sz="1200"/>
            </a:lvl1pPr>
          </a:lstStyle>
          <a:p>
            <a:fld id="{A582952F-464C-4BF6-A08D-386826E30F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B0702EF-A82C-6AAD-C9ED-C8BB924BAA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8A86F5-4153-4149-943E-8DF049F1F2F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DC0655-32D0-5F57-23D9-3C8FA85EFE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CD01A85-60A3-6DAE-6989-9BC70362C9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Choices Local Churches Must Make</a:t>
            </a:r>
          </a:p>
          <a:p>
            <a:r>
              <a:rPr lang="en-US" altLang="en-US"/>
              <a:t>Based on a sermon by Joe Price, from Spiritual Sword, May 17, 2009</a:t>
            </a:r>
          </a:p>
          <a:p>
            <a:endParaRPr lang="en-US" altLang="en-US"/>
          </a:p>
          <a:p>
            <a:r>
              <a:rPr lang="en-US" altLang="en-US"/>
              <a:t>Preached at West Side on February 7, 2010 AM</a:t>
            </a:r>
          </a:p>
          <a:p>
            <a:r>
              <a:rPr lang="en-US" altLang="en-US"/>
              <a:t>Print Slides:  1, 19, 21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804BE9-C546-B3FD-DF48-5A2A047C96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C35F20-3BE8-42A0-8532-CFE15F52E4A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006FC07A-7059-2323-5DC8-A94432D8B2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F879FD3-8056-70CA-9725-D65458477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Choices Local Churches Must Make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60A00-F40F-49BE-9565-9AD482874E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57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9E5F-A8DA-43F5-8AFB-FCE01C9A423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34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D8FE-DCA2-423E-B3EF-E7C79CE844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24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B61B-2888-4310-A58E-7826DFCC02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184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29350-BA5E-4D62-813C-12188A4E78E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417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7B54-385F-4BB1-8927-D5C6889D5E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91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542F-941D-4FC6-9088-D324721F657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13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846A8-BA1A-43CC-91CE-788BCDE3D60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81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57AAF-9D50-43DF-B1ED-C7E6ED87606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85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D099-AE27-4E8A-8C06-3D92D47C6F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90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F445-4DAE-4B01-B665-84D08855497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67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52664-784C-4B94-8846-5E92597E0E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44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BC1D71C-769A-099B-E1CD-E82FF2911DA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76200"/>
            <a:ext cx="10134600" cy="2514600"/>
          </a:xfrm>
        </p:spPr>
        <p:txBody>
          <a:bodyPr anchor="ctr">
            <a:normAutofit/>
          </a:bodyPr>
          <a:lstStyle/>
          <a:p>
            <a:r>
              <a:rPr lang="en-US" altLang="en-US" dirty="0">
                <a:latin typeface="Algerian" panose="04020705040A02060702" pitchFamily="82" charset="0"/>
              </a:rPr>
              <a:t>Choices Local Churches Must Make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671F063-C899-EE56-E0D9-AE17C8B047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1" y="3124200"/>
            <a:ext cx="6315074" cy="2895600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The church in Philadelphia made the correct choices!</a:t>
            </a:r>
          </a:p>
          <a:p>
            <a:r>
              <a:rPr lang="en-US" altLang="en-US" sz="4000" dirty="0"/>
              <a:t>(Revelation 3:7-11)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95CC497B-A349-46A4-BA5C-026ECC049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821" y="2590800"/>
            <a:ext cx="3419475" cy="330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7B9F28D-922A-BA5F-3E94-23A905A7F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10363200" cy="792162"/>
          </a:xfrm>
        </p:spPr>
        <p:txBody>
          <a:bodyPr>
            <a:normAutofit/>
          </a:bodyPr>
          <a:lstStyle/>
          <a:p>
            <a:pPr algn="l"/>
            <a:r>
              <a:rPr lang="en-US" altLang="en-US" dirty="0">
                <a:latin typeface="Algerian" panose="04020705040A02060702" pitchFamily="82" charset="0"/>
              </a:rPr>
              <a:t>Choices Local Churches Must Make</a:t>
            </a:r>
          </a:p>
        </p:txBody>
      </p:sp>
      <p:pic>
        <p:nvPicPr>
          <p:cNvPr id="30724" name="Picture 4">
            <a:extLst>
              <a:ext uri="{FF2B5EF4-FFF2-40B4-BE49-F238E27FC236}">
                <a16:creationId xmlns:a16="http://schemas.microsoft.com/office/drawing/2014/main" id="{249764A8-76D3-17C1-E39B-ED12DD4F5F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20400" y="274638"/>
            <a:ext cx="1219200" cy="1179513"/>
          </a:xfrm>
          <a:noFill/>
          <a:ln/>
        </p:spPr>
      </p:pic>
      <p:sp>
        <p:nvSpPr>
          <p:cNvPr id="30723" name="Rectangle 3">
            <a:extLst>
              <a:ext uri="{FF2B5EF4-FFF2-40B4-BE49-F238E27FC236}">
                <a16:creationId xmlns:a16="http://schemas.microsoft.com/office/drawing/2014/main" id="{AF4C13CA-70D9-08F2-4820-5B7456EF810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143000"/>
            <a:ext cx="11506200" cy="5334000"/>
          </a:xfrm>
        </p:spPr>
        <p:txBody>
          <a:bodyPr>
            <a:normAutofit/>
          </a:bodyPr>
          <a:lstStyle/>
          <a:p>
            <a:pPr marL="400050" indent="-400050">
              <a:spcBef>
                <a:spcPts val="0"/>
              </a:spcBef>
            </a:pPr>
            <a:r>
              <a:rPr lang="en-US" altLang="en-US" sz="4000" b="1" dirty="0"/>
              <a:t>Will We Stand or Fall?</a:t>
            </a:r>
          </a:p>
          <a:p>
            <a:pPr marL="976313" lvl="1" indent="-400050">
              <a:spcBef>
                <a:spcPts val="0"/>
              </a:spcBef>
            </a:pPr>
            <a:r>
              <a:rPr lang="en-US" altLang="en-US" sz="3600" dirty="0"/>
              <a:t>Against false doctrine? (2 Timothy 2:14-16)</a:t>
            </a:r>
          </a:p>
          <a:p>
            <a:pPr marL="976313" lvl="1" indent="-400050">
              <a:spcBef>
                <a:spcPts val="0"/>
              </a:spcBef>
            </a:pPr>
            <a:r>
              <a:rPr lang="en-US" altLang="en-US" sz="3600" dirty="0"/>
              <a:t>In the face of opposition? (Luke 12:51-53)</a:t>
            </a:r>
          </a:p>
          <a:p>
            <a:pPr marL="400050" indent="-400050">
              <a:spcBef>
                <a:spcPts val="0"/>
              </a:spcBef>
            </a:pPr>
            <a:r>
              <a:rPr lang="en-US" altLang="en-US" sz="4000" b="1" dirty="0"/>
              <a:t>Will We Work for the Lord?</a:t>
            </a:r>
          </a:p>
          <a:p>
            <a:pPr marL="976313" lvl="1" indent="-400050">
              <a:spcBef>
                <a:spcPts val="0"/>
              </a:spcBef>
            </a:pPr>
            <a:r>
              <a:rPr lang="en-US" altLang="en-US" sz="3600" dirty="0"/>
              <a:t>God has given us work to do (John 17:4; </a:t>
            </a:r>
            <a:br>
              <a:rPr lang="en-US" altLang="en-US" sz="3600" dirty="0"/>
            </a:br>
            <a:r>
              <a:rPr lang="en-US" altLang="en-US" sz="3600" dirty="0"/>
              <a:t>Ephesians 4:16)</a:t>
            </a:r>
          </a:p>
          <a:p>
            <a:pPr marL="400050" indent="-400050">
              <a:spcBef>
                <a:spcPts val="0"/>
              </a:spcBef>
            </a:pPr>
            <a:r>
              <a:rPr lang="en-US" altLang="en-US" sz="4000" b="1" dirty="0"/>
              <a:t>Will We Be United and at Peace?</a:t>
            </a:r>
          </a:p>
          <a:p>
            <a:pPr marL="976313" lvl="1" indent="-400050">
              <a:spcBef>
                <a:spcPts val="0"/>
              </a:spcBef>
            </a:pPr>
            <a:r>
              <a:rPr lang="en-US" altLang="en-US" sz="3600" dirty="0"/>
              <a:t>Right attitudes and actions (Ephesians 4:1-3)</a:t>
            </a:r>
          </a:p>
          <a:p>
            <a:pPr marL="976313" lvl="1" indent="-400050">
              <a:spcBef>
                <a:spcPts val="0"/>
              </a:spcBef>
            </a:pPr>
            <a:r>
              <a:rPr lang="en-US" altLang="en-US" sz="3600" dirty="0"/>
              <a:t>Right treatment of each other (Galatians 5:13-15)</a:t>
            </a:r>
          </a:p>
          <a:p>
            <a:pPr marL="976313" lvl="1" indent="-400050">
              <a:spcBef>
                <a:spcPts val="0"/>
              </a:spcBef>
            </a:pPr>
            <a:r>
              <a:rPr lang="en-US" altLang="en-US" sz="3600" dirty="0"/>
              <a:t>Not at the expense of Truth! (Philippians 1:9-11)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168DA775-ABE5-2BB3-5AFC-3775695835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304800"/>
            <a:ext cx="7772400" cy="1143000"/>
          </a:xfrm>
        </p:spPr>
        <p:txBody>
          <a:bodyPr anchor="ctr"/>
          <a:lstStyle/>
          <a:p>
            <a:r>
              <a:rPr lang="en-US" altLang="en-US" dirty="0">
                <a:latin typeface="Algerian" panose="04020705040A02060702" pitchFamily="82" charset="0"/>
              </a:rPr>
              <a:t>Conclusion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F7B11AA-A18B-C829-6350-2C1D86FD23F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1524000"/>
            <a:ext cx="11049000" cy="4953000"/>
          </a:xfrm>
        </p:spPr>
        <p:txBody>
          <a:bodyPr/>
          <a:lstStyle/>
          <a:p>
            <a:pPr algn="l"/>
            <a:r>
              <a:rPr lang="en-US" altLang="en-US" sz="4400" b="1" dirty="0"/>
              <a:t>Remember, we will answer</a:t>
            </a:r>
            <a:br>
              <a:rPr lang="en-US" altLang="en-US" sz="4400" b="1" dirty="0"/>
            </a:br>
            <a:r>
              <a:rPr lang="en-US" altLang="en-US" sz="4400" b="1" dirty="0"/>
              <a:t>for the choices we make!</a:t>
            </a:r>
            <a:endParaRPr lang="en-US" altLang="en-US" sz="1000" b="1" dirty="0"/>
          </a:p>
          <a:p>
            <a:pPr algn="l"/>
            <a:endParaRPr lang="en-US" altLang="en-US" sz="2800" b="1" dirty="0"/>
          </a:p>
          <a:p>
            <a:pPr algn="l"/>
            <a:r>
              <a:rPr lang="en-US" altLang="en-US" sz="4000" dirty="0"/>
              <a:t>     “For we must all appear  before</a:t>
            </a:r>
            <a:br>
              <a:rPr lang="en-US" altLang="en-US" sz="4000" dirty="0"/>
            </a:br>
            <a:r>
              <a:rPr lang="en-US" altLang="en-US" sz="4000" dirty="0"/>
              <a:t>the judgment seat of  Christ, </a:t>
            </a:r>
            <a:br>
              <a:rPr lang="en-US" altLang="en-US" sz="4000" dirty="0"/>
            </a:br>
            <a:r>
              <a:rPr lang="en-US" altLang="en-US" sz="4000" dirty="0"/>
              <a:t>that each one may receive the </a:t>
            </a:r>
            <a:br>
              <a:rPr lang="en-US" altLang="en-US" sz="4000" dirty="0"/>
            </a:br>
            <a:r>
              <a:rPr lang="en-US" altLang="en-US" sz="4000" dirty="0"/>
              <a:t>things done in the body, according to what he has done, whether good or bad” (2 Corinthians 5:10)</a:t>
            </a:r>
          </a:p>
        </p:txBody>
      </p:sp>
      <p:pic>
        <p:nvPicPr>
          <p:cNvPr id="31748" name="Picture 4">
            <a:extLst>
              <a:ext uri="{FF2B5EF4-FFF2-40B4-BE49-F238E27FC236}">
                <a16:creationId xmlns:a16="http://schemas.microsoft.com/office/drawing/2014/main" id="{70AFF429-C7DD-B5F8-BD70-9182063F2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762" y="2179637"/>
            <a:ext cx="2581275" cy="249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211</Words>
  <Application>Microsoft Office PowerPoint</Application>
  <PresentationFormat>Widescreen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Resonance</vt:lpstr>
      <vt:lpstr>Georgia</vt:lpstr>
      <vt:lpstr>Default Design</vt:lpstr>
      <vt:lpstr>Choices Local Churches Must Make</vt:lpstr>
      <vt:lpstr>Choices Local Churches Must Make</vt:lpstr>
      <vt:lpstr>Conclusion</vt:lpstr>
    </vt:vector>
  </TitlesOfParts>
  <Company>West Side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Choices Local Churches Must Make</dc:title>
  <dc:creator>Stan Cox</dc:creator>
  <cp:lastModifiedBy>Stan Cox</cp:lastModifiedBy>
  <cp:revision>4</cp:revision>
  <cp:lastPrinted>2026-05-30T17:52:28Z</cp:lastPrinted>
  <dcterms:created xsi:type="dcterms:W3CDTF">2010-02-07T13:24:17Z</dcterms:created>
  <dcterms:modified xsi:type="dcterms:W3CDTF">2026-05-30T17:52:32Z</dcterms:modified>
</cp:coreProperties>
</file>