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handoutMasterIdLst>
    <p:handoutMasterId r:id="rId6"/>
  </p:handoutMasterIdLst>
  <p:sldIdLst>
    <p:sldId id="256" r:id="rId2"/>
    <p:sldId id="264" r:id="rId3"/>
    <p:sldId id="273" r:id="rId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66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38747-3632-49C9-B001-784A234A4858}" v="27" dt="2021-01-31T03:24:21.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58166" autoAdjust="0"/>
  </p:normalViewPr>
  <p:slideViewPr>
    <p:cSldViewPr>
      <p:cViewPr varScale="1">
        <p:scale>
          <a:sx n="46" d="100"/>
          <a:sy n="46" d="100"/>
        </p:scale>
        <p:origin x="1205"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3139"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2538747-3632-49C9-B001-784A234A4858}"/>
    <pc:docChg chg="custSel addSld delSld modSld modNotesMaster modHandout">
      <pc:chgData name="Stan Cox" userId="9376f276357bfffd" providerId="LiveId" clId="{62538747-3632-49C9-B001-784A234A4858}" dt="2021-02-01T01:13:56.388" v="811" actId="47"/>
      <pc:docMkLst>
        <pc:docMk/>
      </pc:docMkLst>
      <pc:sldChg chg="modTransition">
        <pc:chgData name="Stan Cox" userId="9376f276357bfffd" providerId="LiveId" clId="{62538747-3632-49C9-B001-784A234A4858}" dt="2021-01-26T18:19:54.089" v="6"/>
        <pc:sldMkLst>
          <pc:docMk/>
          <pc:sldMk cId="0" sldId="256"/>
        </pc:sldMkLst>
      </pc:sldChg>
      <pc:sldChg chg="modSp mod modTransition modNotesTx">
        <pc:chgData name="Stan Cox" userId="9376f276357bfffd" providerId="LiveId" clId="{62538747-3632-49C9-B001-784A234A4858}" dt="2021-01-26T18:33:41.245" v="289" actId="114"/>
        <pc:sldMkLst>
          <pc:docMk/>
          <pc:sldMk cId="0" sldId="264"/>
        </pc:sldMkLst>
        <pc:spChg chg="mod">
          <ac:chgData name="Stan Cox" userId="9376f276357bfffd" providerId="LiveId" clId="{62538747-3632-49C9-B001-784A234A4858}" dt="2021-01-26T18:31:12.965" v="211" actId="20577"/>
          <ac:spMkLst>
            <pc:docMk/>
            <pc:sldMk cId="0" sldId="264"/>
            <ac:spMk id="2" creationId="{61940B96-D72C-4816-93B9-9C84B2BAB294}"/>
          </ac:spMkLst>
        </pc:spChg>
        <pc:spChg chg="mod">
          <ac:chgData name="Stan Cox" userId="9376f276357bfffd" providerId="LiveId" clId="{62538747-3632-49C9-B001-784A234A4858}" dt="2021-01-26T18:28:21.766" v="141" actId="20577"/>
          <ac:spMkLst>
            <pc:docMk/>
            <pc:sldMk cId="0" sldId="264"/>
            <ac:spMk id="12291" creationId="{E72CD363-E96C-48CA-A4BD-6E57B3124CB8}"/>
          </ac:spMkLst>
        </pc:spChg>
        <pc:picChg chg="mod">
          <ac:chgData name="Stan Cox" userId="9376f276357bfffd" providerId="LiveId" clId="{62538747-3632-49C9-B001-784A234A4858}" dt="2021-01-26T18:21:18.618" v="20" actId="1035"/>
          <ac:picMkLst>
            <pc:docMk/>
            <pc:sldMk cId="0" sldId="264"/>
            <ac:picMk id="8" creationId="{1D451E98-B0CE-49CB-B8C6-61FDB154E72B}"/>
          </ac:picMkLst>
        </pc:picChg>
      </pc:sldChg>
      <pc:sldChg chg="modSp mod modTransition modNotesTx">
        <pc:chgData name="Stan Cox" userId="9376f276357bfffd" providerId="LiveId" clId="{62538747-3632-49C9-B001-784A234A4858}" dt="2021-01-26T18:40:45.905" v="751" actId="20577"/>
        <pc:sldMkLst>
          <pc:docMk/>
          <pc:sldMk cId="1800926755" sldId="273"/>
        </pc:sldMkLst>
        <pc:spChg chg="mod">
          <ac:chgData name="Stan Cox" userId="9376f276357bfffd" providerId="LiveId" clId="{62538747-3632-49C9-B001-784A234A4858}" dt="2021-01-26T18:40:45.905" v="751" actId="20577"/>
          <ac:spMkLst>
            <pc:docMk/>
            <pc:sldMk cId="1800926755" sldId="273"/>
            <ac:spMk id="2" creationId="{19AFFE5A-27EE-4A42-9AE9-6FF828F78383}"/>
          </ac:spMkLst>
        </pc:spChg>
      </pc:sldChg>
      <pc:sldChg chg="new del setBg">
        <pc:chgData name="Stan Cox" userId="9376f276357bfffd" providerId="LiveId" clId="{62538747-3632-49C9-B001-784A234A4858}" dt="2021-02-01T01:13:56.388" v="811" actId="47"/>
        <pc:sldMkLst>
          <pc:docMk/>
          <pc:sldMk cId="718059880"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B21D64E-9C55-453B-81DA-DD8132C13487}"/>
              </a:ext>
            </a:extLst>
          </p:cNvPr>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200"/>
            </a:lvl1pPr>
          </a:lstStyle>
          <a:p>
            <a:r>
              <a:rPr lang="en-US" altLang="en-US" sz="2000" b="1" dirty="0">
                <a:latin typeface="Londrina Sketch" panose="00000500000000000000" pitchFamily="2" charset="0"/>
              </a:rPr>
              <a:t>The Church Belongs to Christ</a:t>
            </a:r>
          </a:p>
        </p:txBody>
      </p:sp>
      <p:sp>
        <p:nvSpPr>
          <p:cNvPr id="3075" name="Rectangle 3">
            <a:extLst>
              <a:ext uri="{FF2B5EF4-FFF2-40B4-BE49-F238E27FC236}">
                <a16:creationId xmlns:a16="http://schemas.microsoft.com/office/drawing/2014/main" id="{7434A50A-E914-4669-A6E4-F73953D90434}"/>
              </a:ext>
            </a:extLst>
          </p:cNvPr>
          <p:cNvSpPr>
            <a:spLocks noGrp="1" noChangeArrowheads="1"/>
          </p:cNvSpPr>
          <p:nvPr>
            <p:ph type="dt" sz="quarter" idx="1"/>
          </p:nvPr>
        </p:nvSpPr>
        <p:spPr bwMode="auto">
          <a:xfrm>
            <a:off x="3972240" y="0"/>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vl1pPr>
          </a:lstStyle>
          <a:p>
            <a:r>
              <a:rPr lang="en-US" altLang="en-US" dirty="0"/>
              <a:t>January 31, 2021 @ 11am</a:t>
            </a:r>
          </a:p>
        </p:txBody>
      </p:sp>
      <p:sp>
        <p:nvSpPr>
          <p:cNvPr id="3076" name="Rectangle 4">
            <a:extLst>
              <a:ext uri="{FF2B5EF4-FFF2-40B4-BE49-F238E27FC236}">
                <a16:creationId xmlns:a16="http://schemas.microsoft.com/office/drawing/2014/main" id="{575CB87F-1732-468A-AE98-CB9F8DFA4D21}"/>
              </a:ext>
            </a:extLst>
          </p:cNvPr>
          <p:cNvSpPr>
            <a:spLocks noGrp="1" noChangeArrowheads="1"/>
          </p:cNvSpPr>
          <p:nvPr>
            <p:ph type="ftr" sz="quarter" idx="2"/>
          </p:nvPr>
        </p:nvSpPr>
        <p:spPr bwMode="auto">
          <a:xfrm>
            <a:off x="0" y="88322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vl1pPr>
          </a:lstStyle>
          <a:p>
            <a:r>
              <a:rPr lang="en-US" altLang="en-US"/>
              <a:t>Stan Cox, West Side church of Christ</a:t>
            </a:r>
          </a:p>
        </p:txBody>
      </p:sp>
      <p:sp>
        <p:nvSpPr>
          <p:cNvPr id="3077" name="Rectangle 5">
            <a:extLst>
              <a:ext uri="{FF2B5EF4-FFF2-40B4-BE49-F238E27FC236}">
                <a16:creationId xmlns:a16="http://schemas.microsoft.com/office/drawing/2014/main" id="{832C0E45-1320-4505-8952-36A4C6892898}"/>
              </a:ext>
            </a:extLst>
          </p:cNvPr>
          <p:cNvSpPr>
            <a:spLocks noGrp="1" noChangeArrowheads="1"/>
          </p:cNvSpPr>
          <p:nvPr>
            <p:ph type="sldNum" sz="quarter" idx="3"/>
          </p:nvPr>
        </p:nvSpPr>
        <p:spPr bwMode="auto">
          <a:xfrm>
            <a:off x="3972240" y="8832221"/>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vl1pPr>
          </a:lstStyle>
          <a:p>
            <a:r>
              <a:rPr lang="en-US" altLang="en-US" dirty="0"/>
              <a:t>  soundteaching.org   </a:t>
            </a:r>
            <a:fld id="{1FAD8C58-777E-42FC-959D-7FCBC568B4C2}"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5781"/>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idx="1"/>
          </p:nvPr>
        </p:nvSpPr>
        <p:spPr>
          <a:xfrm>
            <a:off x="3970634" y="0"/>
            <a:ext cx="3038161" cy="465781"/>
          </a:xfrm>
          <a:prstGeom prst="rect">
            <a:avLst/>
          </a:prstGeom>
        </p:spPr>
        <p:txBody>
          <a:bodyPr vert="horz" lIns="92300" tIns="46150" rIns="92300" bIns="46150" rtlCol="0"/>
          <a:lstStyle>
            <a:lvl1pPr algn="r">
              <a:defRPr sz="1200"/>
            </a:lvl1pPr>
          </a:lstStyle>
          <a:p>
            <a:fld id="{C05F6AAA-4A50-47A9-B7D0-1C41529E6BD5}" type="datetimeFigureOut">
              <a:rPr lang="en-US" smtClean="0"/>
              <a:t>1/31/2021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701362" y="4473733"/>
            <a:ext cx="5607678" cy="3660617"/>
          </a:xfrm>
          <a:prstGeom prst="rect">
            <a:avLst/>
          </a:prstGeom>
        </p:spPr>
        <p:txBody>
          <a:bodyPr vert="horz" lIns="92300" tIns="46150" rIns="92300"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20"/>
            <a:ext cx="3038161" cy="465780"/>
          </a:xfrm>
          <a:prstGeom prst="rect">
            <a:avLst/>
          </a:prstGeom>
        </p:spPr>
        <p:txBody>
          <a:bodyPr vert="horz" lIns="92300" tIns="46150" rIns="92300"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70634" y="8830620"/>
            <a:ext cx="3038161" cy="465780"/>
          </a:xfrm>
          <a:prstGeom prst="rect">
            <a:avLst/>
          </a:prstGeom>
        </p:spPr>
        <p:txBody>
          <a:bodyPr vert="horz" lIns="92300" tIns="46150" rIns="92300" bIns="46150" rtlCol="0" anchor="b"/>
          <a:lstStyle>
            <a:lvl1pPr algn="r">
              <a:defRPr sz="1200"/>
            </a:lvl1pPr>
          </a:lstStyle>
          <a:p>
            <a:fld id="{C59A95B4-8278-4B21-AB9A-C9353C69C882}" type="slidenum">
              <a:rPr lang="en-US" smtClean="0"/>
              <a:t>‹#›</a:t>
            </a:fld>
            <a:endParaRPr lang="en-US"/>
          </a:p>
        </p:txBody>
      </p:sp>
    </p:spTree>
    <p:extLst>
      <p:ext uri="{BB962C8B-B14F-4D97-AF65-F5344CB8AC3E}">
        <p14:creationId xmlns:p14="http://schemas.microsoft.com/office/powerpoint/2010/main" val="32139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Church Belongs to Christ Because…</a:t>
            </a:r>
          </a:p>
          <a:p>
            <a:pPr marL="339714" indent="-339714">
              <a:buFont typeface="Arial" panose="020B0604020202020204" pitchFamily="34" charset="0"/>
              <a:buChar char="•"/>
            </a:pPr>
            <a:r>
              <a:rPr lang="en-US" altLang="en-US" b="1" dirty="0">
                <a:effectLst>
                  <a:outerShdw blurRad="38100" dist="38100" dir="2700000" algn="tl">
                    <a:srgbClr val="000000"/>
                  </a:outerShdw>
                </a:effectLst>
              </a:rPr>
              <a:t>He built it</a:t>
            </a:r>
            <a:endParaRPr lang="en-US" altLang="en-US" dirty="0"/>
          </a:p>
          <a:p>
            <a:r>
              <a:rPr lang="en-US" altLang="en-US" b="1" dirty="0"/>
              <a:t>(Matthew 16:13-19),</a:t>
            </a:r>
            <a:r>
              <a:rPr lang="en-US" altLang="en-US" dirty="0"/>
              <a:t> </a:t>
            </a:r>
            <a:r>
              <a:rPr lang="en-US" altLang="en-US" i="1" dirty="0"/>
              <a:t>“</a:t>
            </a:r>
            <a:r>
              <a:rPr lang="en-US" i="1" dirty="0"/>
              <a:t>When Jesus came into the region of Caesarea Philippi, He asked His disciples, saying, “Who do men say that I, the Son of Man, am?” </a:t>
            </a:r>
            <a:r>
              <a:rPr lang="en-US" i="1" baseline="30000" dirty="0"/>
              <a:t>14</a:t>
            </a:r>
            <a:r>
              <a:rPr lang="en-US" i="1" dirty="0"/>
              <a:t> So they said, “Some say John the Baptist, some Elijah, and others Jeremiah or one of the prophets.” </a:t>
            </a:r>
            <a:r>
              <a:rPr lang="en-US" i="1" baseline="30000" dirty="0"/>
              <a:t>15</a:t>
            </a:r>
            <a:r>
              <a:rPr lang="en-US" i="1" dirty="0"/>
              <a:t> He said to them, “But who do you say that I am?” </a:t>
            </a:r>
            <a:r>
              <a:rPr lang="en-US" i="1" baseline="30000" dirty="0"/>
              <a:t>16</a:t>
            </a:r>
            <a:r>
              <a:rPr lang="en-US" i="1" dirty="0"/>
              <a:t> Simon Peter answered and said, “</a:t>
            </a:r>
            <a:r>
              <a:rPr lang="en-US" i="1" u="sng" dirty="0"/>
              <a:t>You are the Christ</a:t>
            </a:r>
            <a:r>
              <a:rPr lang="en-US" i="1" dirty="0"/>
              <a:t>, the Son of the living God.” </a:t>
            </a:r>
            <a:r>
              <a:rPr lang="en-US" i="1" baseline="30000" dirty="0"/>
              <a:t>17</a:t>
            </a:r>
            <a:r>
              <a:rPr lang="en-US" i="1" dirty="0"/>
              <a:t> Jesus answered and said to him, “Blessed are you, Simon Bar-Jonah, for flesh and blood has not revealed this to you, but My Father who is in heaven.</a:t>
            </a:r>
            <a:r>
              <a:rPr lang="en-US" i="1" baseline="30000" dirty="0"/>
              <a:t> 18</a:t>
            </a:r>
            <a:r>
              <a:rPr lang="en-US" i="1" dirty="0"/>
              <a:t> And I also say to you that you are Peter, </a:t>
            </a:r>
            <a:r>
              <a:rPr lang="en-US" i="1" u="sng" dirty="0"/>
              <a:t>and on this rock I will build My church</a:t>
            </a:r>
            <a:r>
              <a:rPr lang="en-US" i="1" dirty="0"/>
              <a:t>, and the gates of Hades shall not prevail against it.</a:t>
            </a:r>
            <a:r>
              <a:rPr lang="en-US" i="1" baseline="30000" dirty="0"/>
              <a:t> 19</a:t>
            </a:r>
            <a:r>
              <a:rPr lang="en-US" i="1" dirty="0"/>
              <a:t> And I will give you the keys of the kingdom of heaven, and whatever you bind on earth will be bound in heaven, and whatever you loose on earth will be loosed in heaven.”</a:t>
            </a:r>
            <a:endParaRPr lang="en-US" altLang="en-US" i="1" dirty="0"/>
          </a:p>
          <a:p>
            <a:pPr marL="339714" indent="-339714">
              <a:buFont typeface="Arial" panose="020B0604020202020204" pitchFamily="34" charset="0"/>
              <a:buChar char="•"/>
            </a:pPr>
            <a:r>
              <a:rPr lang="en-US" altLang="en-US" b="1" dirty="0">
                <a:effectLst>
                  <a:outerShdw blurRad="38100" dist="38100" dir="2700000" algn="tl">
                    <a:srgbClr val="000000"/>
                  </a:outerShdw>
                </a:effectLst>
              </a:rPr>
              <a:t>[CLICK] He is its foundation</a:t>
            </a:r>
            <a:endParaRPr lang="en-US" altLang="en-US" dirty="0"/>
          </a:p>
          <a:p>
            <a:r>
              <a:rPr lang="en-US" altLang="en-US" b="1" dirty="0"/>
              <a:t>(1 Corinthians 3:9-11), </a:t>
            </a:r>
            <a:r>
              <a:rPr lang="en-US" altLang="en-US" i="1" dirty="0"/>
              <a:t>“</a:t>
            </a:r>
            <a:r>
              <a:rPr lang="en-US" i="1" dirty="0"/>
              <a:t>For we are God's fellow workers; you are God's field, you are God's building.</a:t>
            </a:r>
            <a:r>
              <a:rPr lang="en-US" i="1" baseline="30000" dirty="0"/>
              <a:t> 10</a:t>
            </a:r>
            <a:r>
              <a:rPr lang="en-US" i="1" dirty="0"/>
              <a:t> According to the grace of God which was given to me, as a wise master builder I have laid the foundation, and another builds on it. But let each one take heed how he builds on it.</a:t>
            </a:r>
            <a:r>
              <a:rPr lang="en-US" i="1" baseline="30000" dirty="0"/>
              <a:t> 11</a:t>
            </a:r>
            <a:r>
              <a:rPr lang="en-US" i="1" dirty="0"/>
              <a:t> For no other foundation can anyone lay than that which is laid, which is Jesus Christ.”</a:t>
            </a:r>
            <a:endParaRPr lang="en-US" altLang="en-US" i="1" dirty="0"/>
          </a:p>
          <a:p>
            <a:pPr marL="339714" indent="-339714">
              <a:buFont typeface="Arial" panose="020B0604020202020204" pitchFamily="34" charset="0"/>
              <a:buChar char="•"/>
            </a:pPr>
            <a:r>
              <a:rPr lang="en-US" altLang="en-US" b="1" dirty="0">
                <a:effectLst>
                  <a:outerShdw blurRad="38100" dist="38100" dir="2700000" algn="tl">
                    <a:srgbClr val="000000"/>
                  </a:outerShdw>
                </a:effectLst>
              </a:rPr>
              <a:t>[CLICK] He is its chief corner stone</a:t>
            </a:r>
            <a:endParaRPr lang="en-US" altLang="en-US" dirty="0"/>
          </a:p>
          <a:p>
            <a:r>
              <a:rPr lang="en-US" altLang="en-US" b="1" dirty="0"/>
              <a:t>(Ephesians 2:19-22), </a:t>
            </a:r>
            <a:r>
              <a:rPr lang="en-US" altLang="en-US" i="1" dirty="0"/>
              <a:t>“</a:t>
            </a:r>
            <a:r>
              <a:rPr lang="en-US" i="1" dirty="0"/>
              <a:t>Now, therefore, you are no longer strangers and foreigners, but fellow citizens with the saints and members of the household of God,</a:t>
            </a:r>
            <a:r>
              <a:rPr lang="en-US" i="1" baseline="30000" dirty="0"/>
              <a:t> 20</a:t>
            </a:r>
            <a:r>
              <a:rPr lang="en-US" i="1" dirty="0"/>
              <a:t> having been built on the foundation of the apostles and prophets, Jesus Christ Himself being the chief cornerstone,</a:t>
            </a:r>
            <a:r>
              <a:rPr lang="en-US" i="1" baseline="30000" dirty="0"/>
              <a:t> 21</a:t>
            </a:r>
            <a:r>
              <a:rPr lang="en-US" i="1" dirty="0"/>
              <a:t> in whom the whole building, being fitted together, grows into a holy temple in the Lord,</a:t>
            </a:r>
            <a:r>
              <a:rPr lang="en-US" i="1" baseline="30000" dirty="0"/>
              <a:t> 22</a:t>
            </a:r>
            <a:r>
              <a:rPr lang="en-US" i="1" dirty="0"/>
              <a:t> in whom you also are being built together for a dwelling place of God in the Spirit.”</a:t>
            </a:r>
            <a:endParaRPr lang="en-US" altLang="en-US" i="1" dirty="0"/>
          </a:p>
          <a:p>
            <a:pPr marL="339714" indent="-339714">
              <a:buFont typeface="Arial" panose="020B0604020202020204" pitchFamily="34" charset="0"/>
              <a:buChar char="•"/>
            </a:pPr>
            <a:r>
              <a:rPr lang="en-US" altLang="en-US" b="1" dirty="0">
                <a:effectLst>
                  <a:outerShdw blurRad="38100" dist="38100" dir="2700000" algn="tl">
                    <a:srgbClr val="000000"/>
                  </a:outerShdw>
                </a:effectLst>
              </a:rPr>
              <a:t>[CLICK] He purchased it with His blood</a:t>
            </a:r>
            <a:endParaRPr lang="en-US" altLang="en-US" dirty="0"/>
          </a:p>
          <a:p>
            <a:r>
              <a:rPr lang="en-US" altLang="en-US" b="1" dirty="0"/>
              <a:t>(Acts 20:28), [To shepherds at Ephesus], </a:t>
            </a:r>
            <a:r>
              <a:rPr lang="en-US" altLang="en-US" i="1" dirty="0"/>
              <a:t>“</a:t>
            </a:r>
            <a:r>
              <a:rPr lang="en-US" i="1" dirty="0"/>
              <a:t>Therefore take heed to yourselves and to all the flock, among which the Holy Spirit has made you overseers, to shepherd the church of God which He purchased with His own blood.”</a:t>
            </a:r>
            <a:endParaRPr lang="en-US" altLang="en-US" i="1" dirty="0"/>
          </a:p>
          <a:p>
            <a:pPr marL="339714" indent="-339714">
              <a:buFont typeface="Arial" panose="020B0604020202020204" pitchFamily="34" charset="0"/>
              <a:buChar char="•"/>
            </a:pPr>
            <a:r>
              <a:rPr lang="en-US" altLang="en-US" b="1" dirty="0">
                <a:effectLst>
                  <a:outerShdw blurRad="38100" dist="38100" dir="2700000" algn="tl">
                    <a:srgbClr val="000000"/>
                  </a:outerShdw>
                </a:effectLst>
              </a:rPr>
              <a:t>[CLICK] He is its head</a:t>
            </a:r>
            <a:endParaRPr lang="en-US" altLang="en-US" dirty="0"/>
          </a:p>
          <a:p>
            <a:r>
              <a:rPr lang="en-US" altLang="en-US" b="1" dirty="0"/>
              <a:t>(Ephesians 5:22-24), </a:t>
            </a:r>
            <a:r>
              <a:rPr lang="en-US" altLang="en-US" i="1" dirty="0"/>
              <a:t>“</a:t>
            </a:r>
            <a:r>
              <a:rPr lang="en-US" i="1" dirty="0"/>
              <a:t>Wives, submit to your own husbands, as to the Lord.</a:t>
            </a:r>
            <a:r>
              <a:rPr lang="en-US" i="1" baseline="30000" dirty="0"/>
              <a:t> 23</a:t>
            </a:r>
            <a:r>
              <a:rPr lang="en-US" i="1" dirty="0"/>
              <a:t> For the husband is head of the wife, as also Christ is head of the church; and He is the Savior of the body.</a:t>
            </a:r>
            <a:r>
              <a:rPr lang="en-US" i="1" baseline="30000" dirty="0"/>
              <a:t> 24</a:t>
            </a:r>
            <a:r>
              <a:rPr lang="en-US" i="1" dirty="0"/>
              <a:t> Therefore, just as the church is subject to Christ, so let the wives be to their own husbands in everything.”</a:t>
            </a:r>
            <a:endParaRPr lang="en-US" altLang="en-US" i="1" dirty="0"/>
          </a:p>
          <a:p>
            <a:pPr marL="339714" indent="-339714">
              <a:buFont typeface="Arial" panose="020B0604020202020204" pitchFamily="34" charset="0"/>
              <a:buChar char="•"/>
            </a:pPr>
            <a:r>
              <a:rPr lang="en-US" altLang="en-US" b="1" dirty="0">
                <a:effectLst>
                  <a:outerShdw blurRad="38100" dist="38100" dir="2700000" algn="tl">
                    <a:srgbClr val="000000"/>
                  </a:outerShdw>
                </a:effectLst>
              </a:rPr>
              <a:t>[CLICK] He governs its worship</a:t>
            </a:r>
          </a:p>
          <a:p>
            <a:r>
              <a:rPr lang="en-US" altLang="en-US" b="1" dirty="0"/>
              <a:t>(John 4:19-24), [Samaritan woman at Jacob’s well], </a:t>
            </a:r>
            <a:r>
              <a:rPr lang="en-US" altLang="en-US" i="1" dirty="0"/>
              <a:t>“</a:t>
            </a:r>
            <a:r>
              <a:rPr lang="en-US" i="1" dirty="0"/>
              <a:t>The woman said to Him, “Sir, I perceive that You are a prophet.</a:t>
            </a:r>
            <a:r>
              <a:rPr lang="en-US" i="1" baseline="30000" dirty="0"/>
              <a:t> 20</a:t>
            </a:r>
            <a:r>
              <a:rPr lang="en-US" i="1" dirty="0"/>
              <a:t> Our fathers worshiped on this mountain, and you Jews say that in Jerusalem is the place where one ought to worship.” </a:t>
            </a:r>
            <a:r>
              <a:rPr lang="en-US" i="1" baseline="30000" dirty="0"/>
              <a:t>21</a:t>
            </a:r>
            <a:r>
              <a:rPr lang="en-US" i="1" dirty="0"/>
              <a:t> Jesus said to her, “Woman, believe Me, the hour is coming when you will neither on this mountain, nor in Jerusalem, worship the Father.</a:t>
            </a:r>
            <a:r>
              <a:rPr lang="en-US" i="1" baseline="30000" dirty="0"/>
              <a:t> 22</a:t>
            </a:r>
            <a:r>
              <a:rPr lang="en-US" i="1" dirty="0"/>
              <a:t> You worship what you do not know; we know what we worship, for salvation is of the Jews.</a:t>
            </a:r>
            <a:r>
              <a:rPr lang="en-US" i="1" baseline="30000" dirty="0"/>
              <a:t> 23</a:t>
            </a:r>
            <a:r>
              <a:rPr lang="en-US" i="1" dirty="0"/>
              <a:t> But the hour is coming, and now is, when the true worshipers will worship the Father in spirit and truth; for the Father is seeking such to worship Him.</a:t>
            </a:r>
            <a:r>
              <a:rPr lang="en-US" i="1" baseline="30000" dirty="0"/>
              <a:t> 24</a:t>
            </a:r>
            <a:r>
              <a:rPr lang="en-US" i="1" dirty="0"/>
              <a:t> God is Spirit, and those who worship Him must worship in spirit and truth.”</a:t>
            </a:r>
            <a:endParaRPr lang="en-US" altLang="en-US" dirty="0"/>
          </a:p>
          <a:p>
            <a:pPr marL="339714" indent="-339714">
              <a:buFont typeface="Arial" panose="020B0604020202020204" pitchFamily="34" charset="0"/>
              <a:buChar char="•"/>
            </a:pPr>
            <a:r>
              <a:rPr lang="en-US" altLang="en-US" b="1" dirty="0">
                <a:effectLst>
                  <a:outerShdw blurRad="38100" dist="38100" dir="2700000" algn="tl">
                    <a:srgbClr val="000000"/>
                  </a:outerShdw>
                </a:effectLst>
              </a:rPr>
              <a:t>[CLICK] He assigned its work</a:t>
            </a:r>
            <a:endParaRPr lang="en-US" altLang="en-US" dirty="0"/>
          </a:p>
          <a:p>
            <a:r>
              <a:rPr lang="en-US" altLang="en-US" b="1" dirty="0"/>
              <a:t>(Ephesians 4:11-16),</a:t>
            </a:r>
            <a:r>
              <a:rPr lang="en-US" altLang="en-US" dirty="0"/>
              <a:t> </a:t>
            </a:r>
            <a:r>
              <a:rPr lang="en-US" altLang="en-US" i="1" dirty="0"/>
              <a:t>“</a:t>
            </a:r>
            <a:r>
              <a:rPr lang="en-US" i="1" dirty="0"/>
              <a:t>And He Himself gave some to be apostles, some prophets, some evangelists, and some pastors and teachers,</a:t>
            </a:r>
            <a:r>
              <a:rPr lang="en-US" i="1" baseline="30000" dirty="0"/>
              <a:t> 12</a:t>
            </a:r>
            <a:r>
              <a:rPr lang="en-US" i="1" dirty="0"/>
              <a:t> for the equipping of the saints for the work of ministry, for the edifying of the body of Christ,</a:t>
            </a:r>
            <a:r>
              <a:rPr lang="en-US" i="1" baseline="30000" dirty="0"/>
              <a:t> 13</a:t>
            </a:r>
            <a:r>
              <a:rPr lang="en-US" i="1" dirty="0"/>
              <a:t> till we all come to the unity of the faith and of the knowledge of the Son of God, to a perfect man, to the measure of the stature of the fullness of Christ;</a:t>
            </a:r>
            <a:r>
              <a:rPr lang="en-US" i="1" baseline="30000" dirty="0"/>
              <a:t> 14</a:t>
            </a:r>
            <a:r>
              <a:rPr lang="en-US" i="1" dirty="0"/>
              <a:t> that we should no longer be children, tossed to and </a:t>
            </a:r>
            <a:r>
              <a:rPr lang="en-US" i="1" dirty="0" err="1"/>
              <a:t>fro</a:t>
            </a:r>
            <a:r>
              <a:rPr lang="en-US" i="1" dirty="0"/>
              <a:t> and carried about with every wind of doctrine, by the trickery of men, in the cunning craftiness of deceitful plotting,</a:t>
            </a:r>
            <a:r>
              <a:rPr lang="en-US" i="1" baseline="30000" dirty="0"/>
              <a:t> 15</a:t>
            </a:r>
            <a:r>
              <a:rPr lang="en-US" i="1" dirty="0"/>
              <a:t> but, speaking the truth in love, may grow up in all things into Him who is the head—Christ—</a:t>
            </a:r>
            <a:r>
              <a:rPr lang="en-US" i="1" baseline="30000" dirty="0"/>
              <a:t> 16</a:t>
            </a:r>
            <a:r>
              <a:rPr lang="en-US" i="1" dirty="0"/>
              <a:t> from whom the whole body, joined and knit together by what every joint supplies, according to the effective working by which every part does its share, causes growth of the body for the edifying of itself in love.”</a:t>
            </a:r>
            <a:endParaRPr lang="en-US" altLang="en-US" i="1" dirty="0"/>
          </a:p>
          <a:p>
            <a:pPr marL="339714" indent="-339714">
              <a:buFont typeface="Arial" panose="020B0604020202020204" pitchFamily="34" charset="0"/>
              <a:buChar char="•"/>
            </a:pPr>
            <a:r>
              <a:rPr lang="en-US" altLang="en-US" b="1" dirty="0">
                <a:effectLst>
                  <a:outerShdw blurRad="38100" dist="38100" dir="2700000" algn="tl">
                    <a:srgbClr val="000000"/>
                  </a:outerShdw>
                </a:effectLst>
              </a:rPr>
              <a:t>[CLICK] He is its Savior</a:t>
            </a:r>
            <a:endParaRPr lang="en-US" altLang="en-US" dirty="0"/>
          </a:p>
          <a:p>
            <a:r>
              <a:rPr lang="en-US" altLang="en-US" b="1" dirty="0"/>
              <a:t>(Ephesians 5:23), </a:t>
            </a:r>
            <a:r>
              <a:rPr lang="en-US" altLang="en-US" i="1" dirty="0"/>
              <a:t>“</a:t>
            </a:r>
            <a:r>
              <a:rPr lang="en-US" i="1" dirty="0"/>
              <a:t>For the husband is head of the wife, as also Christ is head of the church; and He is the Savior of the body.”</a:t>
            </a:r>
            <a:endParaRPr lang="en-US" altLang="en-US" i="1" dirty="0"/>
          </a:p>
        </p:txBody>
      </p:sp>
      <p:sp>
        <p:nvSpPr>
          <p:cNvPr id="4" name="Slide Number Placeholder 3"/>
          <p:cNvSpPr>
            <a:spLocks noGrp="1"/>
          </p:cNvSpPr>
          <p:nvPr>
            <p:ph type="sldNum" sz="quarter" idx="5"/>
          </p:nvPr>
        </p:nvSpPr>
        <p:spPr/>
        <p:txBody>
          <a:bodyPr/>
          <a:lstStyle/>
          <a:p>
            <a:fld id="{C59A95B4-8278-4B21-AB9A-C9353C69C882}" type="slidenum">
              <a:rPr lang="en-US" smtClean="0"/>
              <a:t>2</a:t>
            </a:fld>
            <a:endParaRPr lang="en-US"/>
          </a:p>
        </p:txBody>
      </p:sp>
    </p:spTree>
    <p:extLst>
      <p:ext uri="{BB962C8B-B14F-4D97-AF65-F5344CB8AC3E}">
        <p14:creationId xmlns:p14="http://schemas.microsoft.com/office/powerpoint/2010/main" val="365905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Since the church (the body of Christ) belongs to Him, we should:</a:t>
            </a:r>
          </a:p>
          <a:p>
            <a:pPr marL="634559" lvl="1" indent="-173062">
              <a:buFont typeface="Arial" panose="020B0604020202020204" pitchFamily="34" charset="0"/>
              <a:buChar char="•"/>
            </a:pPr>
            <a:r>
              <a:rPr lang="en-US" dirty="0"/>
              <a:t>Wear His name</a:t>
            </a:r>
          </a:p>
          <a:p>
            <a:pPr marL="634559" lvl="1" indent="-173062">
              <a:buFont typeface="Arial" panose="020B0604020202020204" pitchFamily="34" charset="0"/>
              <a:buChar char="•"/>
            </a:pPr>
            <a:r>
              <a:rPr lang="en-US" dirty="0"/>
              <a:t>Submit to His will</a:t>
            </a:r>
          </a:p>
          <a:p>
            <a:pPr marL="634559" lvl="1" indent="-173062">
              <a:buFont typeface="Arial" panose="020B0604020202020204" pitchFamily="34" charset="0"/>
              <a:buChar char="•"/>
            </a:pPr>
            <a:r>
              <a:rPr lang="en-US" dirty="0"/>
              <a:t>Proclaim our allegiance to Him and Him alone as our Lord and Savior</a:t>
            </a:r>
          </a:p>
          <a:p>
            <a:r>
              <a:rPr lang="en-US" b="1" dirty="0"/>
              <a:t>This principle of Christ’s authority is well made by Isaiah, as contrasted with our own desires and wisdom:</a:t>
            </a:r>
          </a:p>
          <a:p>
            <a:r>
              <a:rPr lang="en-US" b="1" dirty="0"/>
              <a:t>(Isaiah 29:13-16), </a:t>
            </a:r>
            <a:r>
              <a:rPr lang="en-US" i="1" dirty="0"/>
              <a:t>“Therefore the Lord said: “Inasmuch as these people draw near with their mouths and honor Me with their lips, but have removed their hearts far from Me, and their fear toward Me is taught by the commandment of men, </a:t>
            </a:r>
            <a:r>
              <a:rPr lang="en-US" i="1" baseline="30000" dirty="0"/>
              <a:t>14</a:t>
            </a:r>
            <a:r>
              <a:rPr lang="en-US" i="1" dirty="0"/>
              <a:t> Therefore, behold, I will again do a marvelous work among this people, a marvelous work and a wonder; for the wisdom of their wise men shall perish, and the understanding of their prudent men shall be hidden.” </a:t>
            </a:r>
            <a:r>
              <a:rPr lang="en-US" i="1" baseline="30000" dirty="0"/>
              <a:t>15</a:t>
            </a:r>
            <a:r>
              <a:rPr lang="en-US" i="1" dirty="0"/>
              <a:t> Woe to those who seek deep to hide their counsel far from the Lord, and their works are in the dark; They say, “Who sees us?” and, “Who knows us?” </a:t>
            </a:r>
            <a:r>
              <a:rPr lang="en-US" i="1" baseline="30000" dirty="0"/>
              <a:t>16</a:t>
            </a:r>
            <a:r>
              <a:rPr lang="en-US" i="1" dirty="0"/>
              <a:t> Surely you have things turned around! Shall the potter be esteemed as the clay; for shall the thing made say of him who made it, “He did not make me”? Or shall the thing formed say of him who formed it, “He has no understanding”?”</a:t>
            </a:r>
          </a:p>
        </p:txBody>
      </p:sp>
      <p:sp>
        <p:nvSpPr>
          <p:cNvPr id="4" name="Slide Number Placeholder 3"/>
          <p:cNvSpPr>
            <a:spLocks noGrp="1"/>
          </p:cNvSpPr>
          <p:nvPr>
            <p:ph type="sldNum" sz="quarter" idx="5"/>
          </p:nvPr>
        </p:nvSpPr>
        <p:spPr/>
        <p:txBody>
          <a:bodyPr/>
          <a:lstStyle/>
          <a:p>
            <a:fld id="{C59A95B4-8278-4B21-AB9A-C9353C69C882}" type="slidenum">
              <a:rPr lang="en-US" smtClean="0"/>
              <a:t>3</a:t>
            </a:fld>
            <a:endParaRPr lang="en-US"/>
          </a:p>
        </p:txBody>
      </p:sp>
    </p:spTree>
    <p:extLst>
      <p:ext uri="{BB962C8B-B14F-4D97-AF65-F5344CB8AC3E}">
        <p14:creationId xmlns:p14="http://schemas.microsoft.com/office/powerpoint/2010/main" val="256998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9C6A1F6-F09E-45DB-B346-66658774F23D}" type="slidenum">
              <a:rPr lang="en-US" altLang="en-US" smtClean="0"/>
              <a:pPr/>
              <a:t>‹#›</a:t>
            </a:fld>
            <a:endParaRPr lang="en-US" altLang="en-US"/>
          </a:p>
        </p:txBody>
      </p:sp>
    </p:spTree>
    <p:extLst>
      <p:ext uri="{BB962C8B-B14F-4D97-AF65-F5344CB8AC3E}">
        <p14:creationId xmlns:p14="http://schemas.microsoft.com/office/powerpoint/2010/main" val="60444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4A77B21-BCCA-4B4A-A76B-5269F163DBF1}" type="slidenum">
              <a:rPr lang="en-US" altLang="en-US" smtClean="0"/>
              <a:pPr/>
              <a:t>‹#›</a:t>
            </a:fld>
            <a:endParaRPr lang="en-US" altLang="en-US"/>
          </a:p>
        </p:txBody>
      </p:sp>
    </p:spTree>
    <p:extLst>
      <p:ext uri="{BB962C8B-B14F-4D97-AF65-F5344CB8AC3E}">
        <p14:creationId xmlns:p14="http://schemas.microsoft.com/office/powerpoint/2010/main" val="324208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C3D13DC-C07E-47D9-B27C-1F740AC1AD4D}" type="slidenum">
              <a:rPr lang="en-US" altLang="en-US" smtClean="0"/>
              <a:pPr/>
              <a:t>‹#›</a:t>
            </a:fld>
            <a:endParaRPr lang="en-US" altLang="en-US"/>
          </a:p>
        </p:txBody>
      </p:sp>
    </p:spTree>
    <p:extLst>
      <p:ext uri="{BB962C8B-B14F-4D97-AF65-F5344CB8AC3E}">
        <p14:creationId xmlns:p14="http://schemas.microsoft.com/office/powerpoint/2010/main" val="291612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7FE9841-2BC2-4973-810B-52CDE1CCA3EA}" type="slidenum">
              <a:rPr lang="en-US" altLang="en-US" smtClean="0"/>
              <a:pPr/>
              <a:t>‹#›</a:t>
            </a:fld>
            <a:endParaRPr lang="en-US" altLang="en-US"/>
          </a:p>
        </p:txBody>
      </p:sp>
    </p:spTree>
    <p:extLst>
      <p:ext uri="{BB962C8B-B14F-4D97-AF65-F5344CB8AC3E}">
        <p14:creationId xmlns:p14="http://schemas.microsoft.com/office/powerpoint/2010/main" val="175911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91930E-24E1-4356-9287-66EF77797F0C}" type="slidenum">
              <a:rPr lang="en-US" altLang="en-US" smtClean="0"/>
              <a:pPr/>
              <a:t>‹#›</a:t>
            </a:fld>
            <a:endParaRPr lang="en-US" altLang="en-US"/>
          </a:p>
        </p:txBody>
      </p:sp>
    </p:spTree>
    <p:extLst>
      <p:ext uri="{BB962C8B-B14F-4D97-AF65-F5344CB8AC3E}">
        <p14:creationId xmlns:p14="http://schemas.microsoft.com/office/powerpoint/2010/main" val="206990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F2C08BB-3AFB-45C5-A5A1-EA1BFB51B044}" type="slidenum">
              <a:rPr lang="en-US" altLang="en-US" smtClean="0"/>
              <a:pPr/>
              <a:t>‹#›</a:t>
            </a:fld>
            <a:endParaRPr lang="en-US" altLang="en-US"/>
          </a:p>
        </p:txBody>
      </p:sp>
    </p:spTree>
    <p:extLst>
      <p:ext uri="{BB962C8B-B14F-4D97-AF65-F5344CB8AC3E}">
        <p14:creationId xmlns:p14="http://schemas.microsoft.com/office/powerpoint/2010/main" val="108424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3504A2D-8A0F-4950-9B83-D566550462B3}" type="slidenum">
              <a:rPr lang="en-US" altLang="en-US" smtClean="0"/>
              <a:pPr/>
              <a:t>‹#›</a:t>
            </a:fld>
            <a:endParaRPr lang="en-US" altLang="en-US"/>
          </a:p>
        </p:txBody>
      </p:sp>
    </p:spTree>
    <p:extLst>
      <p:ext uri="{BB962C8B-B14F-4D97-AF65-F5344CB8AC3E}">
        <p14:creationId xmlns:p14="http://schemas.microsoft.com/office/powerpoint/2010/main" val="96845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C798597-8FD3-4AF7-9F3F-3B1BD59B8658}" type="slidenum">
              <a:rPr lang="en-US" altLang="en-US" smtClean="0"/>
              <a:pPr/>
              <a:t>‹#›</a:t>
            </a:fld>
            <a:endParaRPr lang="en-US" altLang="en-US"/>
          </a:p>
        </p:txBody>
      </p:sp>
    </p:spTree>
    <p:extLst>
      <p:ext uri="{BB962C8B-B14F-4D97-AF65-F5344CB8AC3E}">
        <p14:creationId xmlns:p14="http://schemas.microsoft.com/office/powerpoint/2010/main" val="322776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1C4E13F-7F97-4FF0-917F-C11ED155B64C}" type="slidenum">
              <a:rPr lang="en-US" altLang="en-US" smtClean="0"/>
              <a:pPr/>
              <a:t>‹#›</a:t>
            </a:fld>
            <a:endParaRPr lang="en-US" altLang="en-US"/>
          </a:p>
        </p:txBody>
      </p:sp>
    </p:spTree>
    <p:extLst>
      <p:ext uri="{BB962C8B-B14F-4D97-AF65-F5344CB8AC3E}">
        <p14:creationId xmlns:p14="http://schemas.microsoft.com/office/powerpoint/2010/main" val="30266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5FC1638-F76A-4A91-9134-01AEC1BCE154}" type="slidenum">
              <a:rPr lang="en-US" altLang="en-US" smtClean="0"/>
              <a:pPr/>
              <a:t>‹#›</a:t>
            </a:fld>
            <a:endParaRPr lang="en-US" altLang="en-US"/>
          </a:p>
        </p:txBody>
      </p:sp>
    </p:spTree>
    <p:extLst>
      <p:ext uri="{BB962C8B-B14F-4D97-AF65-F5344CB8AC3E}">
        <p14:creationId xmlns:p14="http://schemas.microsoft.com/office/powerpoint/2010/main" val="320317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AF09781-F68A-48B9-8E85-D0A8C333FF34}" type="slidenum">
              <a:rPr lang="en-US" altLang="en-US" smtClean="0"/>
              <a:pPr/>
              <a:t>‹#›</a:t>
            </a:fld>
            <a:endParaRPr lang="en-US" altLang="en-US"/>
          </a:p>
        </p:txBody>
      </p:sp>
    </p:spTree>
    <p:extLst>
      <p:ext uri="{BB962C8B-B14F-4D97-AF65-F5344CB8AC3E}">
        <p14:creationId xmlns:p14="http://schemas.microsoft.com/office/powerpoint/2010/main" val="370859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B52E7-CA56-4F21-B79B-A5856AE76898}" type="slidenum">
              <a:rPr lang="en-US" altLang="en-US" smtClean="0"/>
              <a:pPr/>
              <a:t>‹#›</a:t>
            </a:fld>
            <a:endParaRPr lang="en-US" altLang="en-US"/>
          </a:p>
        </p:txBody>
      </p:sp>
    </p:spTree>
    <p:extLst>
      <p:ext uri="{BB962C8B-B14F-4D97-AF65-F5344CB8AC3E}">
        <p14:creationId xmlns:p14="http://schemas.microsoft.com/office/powerpoint/2010/main" val="3987463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1A8A31-7138-4142-AC71-BF7ECDCD5FCE}"/>
              </a:ext>
            </a:extLst>
          </p:cNvPr>
          <p:cNvSpPr>
            <a:spLocks noGrp="1" noChangeArrowheads="1"/>
          </p:cNvSpPr>
          <p:nvPr>
            <p:ph type="ctrTitle"/>
          </p:nvPr>
        </p:nvSpPr>
        <p:spPr>
          <a:xfrm>
            <a:off x="609600" y="609600"/>
            <a:ext cx="4876800" cy="5638800"/>
          </a:xfrm>
          <a:ln/>
        </p:spPr>
        <p:txBody>
          <a:bodyPr anchor="ctr">
            <a:normAutofit/>
          </a:bodyPr>
          <a:lstStyle/>
          <a:p>
            <a:r>
              <a:rPr lang="en-US" altLang="en-US" sz="8000" dirty="0">
                <a:solidFill>
                  <a:schemeClr val="accent4">
                    <a:lumMod val="20000"/>
                    <a:lumOff val="80000"/>
                  </a:schemeClr>
                </a:solidFill>
                <a:latin typeface="Londrina Sketch" panose="00000500000000000000" pitchFamily="2" charset="0"/>
              </a:rPr>
              <a:t>The Church Belongs to Christ!</a:t>
            </a:r>
          </a:p>
        </p:txBody>
      </p:sp>
      <p:pic>
        <p:nvPicPr>
          <p:cNvPr id="3" name="Picture 2" descr="A picture containing background pattern&#10;&#10;Description automatically generated">
            <a:extLst>
              <a:ext uri="{FF2B5EF4-FFF2-40B4-BE49-F238E27FC236}">
                <a16:creationId xmlns:a16="http://schemas.microsoft.com/office/drawing/2014/main" id="{8564FB47-030D-48A0-B09A-01BE9C87663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943600" y="1524000"/>
            <a:ext cx="5467052" cy="415062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1D451E98-B0CE-49CB-B8C6-61FDB154E72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372148" y="1752600"/>
            <a:ext cx="5467052" cy="4150623"/>
          </a:xfrm>
          <a:prstGeom prst="rect">
            <a:avLst/>
          </a:prstGeom>
        </p:spPr>
      </p:pic>
      <p:sp>
        <p:nvSpPr>
          <p:cNvPr id="12290" name="Rectangle 2">
            <a:extLst>
              <a:ext uri="{FF2B5EF4-FFF2-40B4-BE49-F238E27FC236}">
                <a16:creationId xmlns:a16="http://schemas.microsoft.com/office/drawing/2014/main" id="{98681AAB-0F07-4ED4-BD02-5E0094B190E3}"/>
              </a:ext>
            </a:extLst>
          </p:cNvPr>
          <p:cNvSpPr>
            <a:spLocks noGrp="1" noChangeArrowheads="1"/>
          </p:cNvSpPr>
          <p:nvPr>
            <p:ph type="title"/>
          </p:nvPr>
        </p:nvSpPr>
        <p:spPr>
          <a:xfrm>
            <a:off x="838200" y="228600"/>
            <a:ext cx="10515600" cy="1295399"/>
          </a:xfrm>
          <a:ln/>
        </p:spPr>
        <p:txBody>
          <a:bodyPr>
            <a:normAutofit/>
          </a:bodyPr>
          <a:lstStyle/>
          <a:p>
            <a:pPr algn="ctr"/>
            <a:r>
              <a:rPr lang="en-US" altLang="en-US" sz="5400" b="1" dirty="0">
                <a:solidFill>
                  <a:schemeClr val="accent4">
                    <a:lumMod val="20000"/>
                    <a:lumOff val="80000"/>
                  </a:schemeClr>
                </a:solidFill>
                <a:latin typeface="Londrina Sketch" panose="00000500000000000000" pitchFamily="2" charset="0"/>
              </a:rPr>
              <a:t>The Church Belongs to Christ Because…</a:t>
            </a:r>
          </a:p>
        </p:txBody>
      </p:sp>
      <p:sp>
        <p:nvSpPr>
          <p:cNvPr id="12291" name="Rectangle 3">
            <a:extLst>
              <a:ext uri="{FF2B5EF4-FFF2-40B4-BE49-F238E27FC236}">
                <a16:creationId xmlns:a16="http://schemas.microsoft.com/office/drawing/2014/main" id="{E72CD363-E96C-48CA-A4BD-6E57B3124CB8}"/>
              </a:ext>
            </a:extLst>
          </p:cNvPr>
          <p:cNvSpPr>
            <a:spLocks noGrp="1" noChangeArrowheads="1"/>
          </p:cNvSpPr>
          <p:nvPr>
            <p:ph sz="half" idx="1"/>
          </p:nvPr>
        </p:nvSpPr>
        <p:spPr>
          <a:xfrm>
            <a:off x="533400" y="1524000"/>
            <a:ext cx="5486400" cy="4876799"/>
          </a:xfrm>
          <a:ln/>
        </p:spPr>
        <p:txBody>
          <a:bodyPr>
            <a:noAutofit/>
          </a:bodyPr>
          <a:lstStyle/>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built it</a:t>
            </a:r>
            <a:r>
              <a:rPr lang="en-US" altLang="en-US" sz="3600" dirty="0">
                <a:solidFill>
                  <a:schemeClr val="accent4">
                    <a:lumMod val="20000"/>
                    <a:lumOff val="80000"/>
                  </a:schemeClr>
                </a:solidFill>
                <a:latin typeface="Arial" panose="020B0604020202020204" pitchFamily="34" charset="0"/>
              </a:rPr>
              <a:t> (Matthew 16:13-19)</a:t>
            </a:r>
          </a:p>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is its foundation</a:t>
            </a:r>
            <a:r>
              <a:rPr lang="en-US" altLang="en-US" sz="3600" dirty="0">
                <a:solidFill>
                  <a:schemeClr val="accent4">
                    <a:lumMod val="20000"/>
                    <a:lumOff val="80000"/>
                  </a:schemeClr>
                </a:solidFill>
                <a:latin typeface="Arial" panose="020B0604020202020204" pitchFamily="34" charset="0"/>
              </a:rPr>
              <a:t>                                           (1 Corinthians 3:9-11)</a:t>
            </a:r>
          </a:p>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is its chief corner stone</a:t>
            </a:r>
            <a:r>
              <a:rPr lang="en-US" altLang="en-US" sz="3600" dirty="0">
                <a:solidFill>
                  <a:schemeClr val="accent4">
                    <a:lumMod val="20000"/>
                    <a:lumOff val="80000"/>
                  </a:schemeClr>
                </a:solidFill>
                <a:latin typeface="Arial" panose="020B0604020202020204" pitchFamily="34" charset="0"/>
              </a:rPr>
              <a:t> (Eph. 2:19-22)</a:t>
            </a:r>
          </a:p>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purchased it with His blood</a:t>
            </a:r>
            <a:r>
              <a:rPr lang="en-US" altLang="en-US" sz="3600" dirty="0">
                <a:solidFill>
                  <a:schemeClr val="accent4">
                    <a:lumMod val="20000"/>
                    <a:lumOff val="80000"/>
                  </a:schemeClr>
                </a:solidFill>
                <a:latin typeface="Arial" panose="020B0604020202020204" pitchFamily="34" charset="0"/>
              </a:rPr>
              <a:t> (Acts 20:28)</a:t>
            </a:r>
          </a:p>
        </p:txBody>
      </p:sp>
      <p:sp>
        <p:nvSpPr>
          <p:cNvPr id="2" name="Content Placeholder 1">
            <a:extLst>
              <a:ext uri="{FF2B5EF4-FFF2-40B4-BE49-F238E27FC236}">
                <a16:creationId xmlns:a16="http://schemas.microsoft.com/office/drawing/2014/main" id="{61940B96-D72C-4816-93B9-9C84B2BAB294}"/>
              </a:ext>
            </a:extLst>
          </p:cNvPr>
          <p:cNvSpPr>
            <a:spLocks noGrp="1"/>
          </p:cNvSpPr>
          <p:nvPr>
            <p:ph sz="half" idx="2"/>
          </p:nvPr>
        </p:nvSpPr>
        <p:spPr>
          <a:xfrm>
            <a:off x="6172200" y="1524000"/>
            <a:ext cx="5715000" cy="4876799"/>
          </a:xfrm>
        </p:spPr>
        <p:txBody>
          <a:bodyPr>
            <a:normAutofit/>
          </a:bodyPr>
          <a:lstStyle/>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is its head</a:t>
            </a:r>
            <a:r>
              <a:rPr lang="en-US" altLang="en-US" sz="3600" dirty="0">
                <a:solidFill>
                  <a:schemeClr val="accent4">
                    <a:lumMod val="20000"/>
                    <a:lumOff val="80000"/>
                  </a:schemeClr>
                </a:solidFill>
                <a:latin typeface="Arial" panose="020B0604020202020204" pitchFamily="34" charset="0"/>
              </a:rPr>
              <a:t> (Ephesians 5:22-24)</a:t>
            </a:r>
          </a:p>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governs its worship</a:t>
            </a:r>
            <a:r>
              <a:rPr lang="en-US" altLang="en-US" sz="3600" dirty="0">
                <a:solidFill>
                  <a:schemeClr val="accent4">
                    <a:lumMod val="20000"/>
                    <a:lumOff val="80000"/>
                  </a:schemeClr>
                </a:solidFill>
                <a:latin typeface="Arial" panose="020B0604020202020204" pitchFamily="34" charset="0"/>
              </a:rPr>
              <a:t> </a:t>
            </a:r>
            <a:br>
              <a:rPr lang="en-US" altLang="en-US" sz="3600" dirty="0">
                <a:solidFill>
                  <a:schemeClr val="accent4">
                    <a:lumMod val="20000"/>
                    <a:lumOff val="80000"/>
                  </a:schemeClr>
                </a:solidFill>
                <a:latin typeface="Arial" panose="020B0604020202020204" pitchFamily="34" charset="0"/>
              </a:rPr>
            </a:br>
            <a:r>
              <a:rPr lang="en-US" altLang="en-US" sz="3600" dirty="0">
                <a:solidFill>
                  <a:schemeClr val="accent4">
                    <a:lumMod val="20000"/>
                    <a:lumOff val="80000"/>
                  </a:schemeClr>
                </a:solidFill>
                <a:latin typeface="Arial" panose="020B0604020202020204" pitchFamily="34" charset="0"/>
              </a:rPr>
              <a:t>(John 4:19-24)</a:t>
            </a:r>
          </a:p>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assigned its work</a:t>
            </a:r>
            <a:r>
              <a:rPr lang="en-US" altLang="en-US" sz="3600" dirty="0">
                <a:solidFill>
                  <a:schemeClr val="accent4">
                    <a:lumMod val="20000"/>
                    <a:lumOff val="80000"/>
                  </a:schemeClr>
                </a:solidFill>
                <a:latin typeface="Arial" panose="020B0604020202020204" pitchFamily="34" charset="0"/>
              </a:rPr>
              <a:t> (Ephesians 4:11-16)</a:t>
            </a:r>
          </a:p>
          <a:p>
            <a:pPr marL="336550" indent="-336550"/>
            <a:r>
              <a:rPr lang="en-US" altLang="en-US" sz="3600" b="1" dirty="0">
                <a:solidFill>
                  <a:schemeClr val="accent4">
                    <a:lumMod val="20000"/>
                    <a:lumOff val="80000"/>
                  </a:schemeClr>
                </a:solidFill>
                <a:effectLst>
                  <a:outerShdw blurRad="38100" dist="38100" dir="2700000" algn="tl">
                    <a:srgbClr val="000000"/>
                  </a:outerShdw>
                </a:effectLst>
                <a:latin typeface="Arial" panose="020B0604020202020204" pitchFamily="34" charset="0"/>
              </a:rPr>
              <a:t>He is its Savior</a:t>
            </a:r>
            <a:r>
              <a:rPr lang="en-US" altLang="en-US" sz="3600" dirty="0">
                <a:solidFill>
                  <a:schemeClr val="accent4">
                    <a:lumMod val="20000"/>
                    <a:lumOff val="80000"/>
                  </a:schemeClr>
                </a:solidFill>
                <a:latin typeface="Arial" panose="020B0604020202020204" pitchFamily="34" charset="0"/>
              </a:rPr>
              <a:t> (Ephesians 5:23)</a:t>
            </a: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anim calcmode="lin" valueType="num">
                                      <p:cBhvr>
                                        <p:cTn id="8"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500"/>
                                        <p:tgtEl>
                                          <p:spTgt spid="12291">
                                            <p:txEl>
                                              <p:pRg st="1" end="1"/>
                                            </p:txEl>
                                          </p:spTgt>
                                        </p:tgtEl>
                                      </p:cBhvr>
                                    </p:animEffect>
                                    <p:anim calcmode="lin" valueType="num">
                                      <p:cBhvr>
                                        <p:cTn id="15"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500"/>
                                        <p:tgtEl>
                                          <p:spTgt spid="12291">
                                            <p:txEl>
                                              <p:pRg st="2" end="2"/>
                                            </p:txEl>
                                          </p:spTgt>
                                        </p:tgtEl>
                                      </p:cBhvr>
                                    </p:animEffect>
                                    <p:anim calcmode="lin" valueType="num">
                                      <p:cBhvr>
                                        <p:cTn id="22"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fade">
                                      <p:cBhvr>
                                        <p:cTn id="28" dur="500"/>
                                        <p:tgtEl>
                                          <p:spTgt spid="12291">
                                            <p:txEl>
                                              <p:pRg st="3" end="3"/>
                                            </p:txEl>
                                          </p:spTgt>
                                        </p:tgtEl>
                                      </p:cBhvr>
                                    </p:animEffect>
                                    <p:anim calcmode="lin" valueType="num">
                                      <p:cBhvr>
                                        <p:cTn id="2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500"/>
                                        <p:tgtEl>
                                          <p:spTgt spid="2">
                                            <p:txEl>
                                              <p:pRg st="0" end="0"/>
                                            </p:txEl>
                                          </p:spTgt>
                                        </p:tgtEl>
                                      </p:cBhvr>
                                    </p:animEffect>
                                    <p:anim calcmode="lin" valueType="num">
                                      <p:cBhvr>
                                        <p:cTn id="3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500"/>
                                        <p:tgtEl>
                                          <p:spTgt spid="2">
                                            <p:txEl>
                                              <p:pRg st="1" end="1"/>
                                            </p:txEl>
                                          </p:spTgt>
                                        </p:tgtEl>
                                      </p:cBhvr>
                                    </p:animEffect>
                                    <p:anim calcmode="lin" valueType="num">
                                      <p:cBhvr>
                                        <p:cTn id="4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fade">
                                      <p:cBhvr>
                                        <p:cTn id="49" dur="500"/>
                                        <p:tgtEl>
                                          <p:spTgt spid="2">
                                            <p:txEl>
                                              <p:pRg st="2" end="2"/>
                                            </p:txEl>
                                          </p:spTgt>
                                        </p:tgtEl>
                                      </p:cBhvr>
                                    </p:animEffect>
                                    <p:anim calcmode="lin" valueType="num">
                                      <p:cBhvr>
                                        <p:cTn id="5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500"/>
                                        <p:tgtEl>
                                          <p:spTgt spid="2">
                                            <p:txEl>
                                              <p:pRg st="3" end="3"/>
                                            </p:txEl>
                                          </p:spTgt>
                                        </p:tgtEl>
                                      </p:cBhvr>
                                    </p:animEffect>
                                    <p:anim calcmode="lin" valueType="num">
                                      <p:cBhvr>
                                        <p:cTn id="5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1A8A31-7138-4142-AC71-BF7ECDCD5FCE}"/>
              </a:ext>
            </a:extLst>
          </p:cNvPr>
          <p:cNvSpPr>
            <a:spLocks noGrp="1" noChangeArrowheads="1"/>
          </p:cNvSpPr>
          <p:nvPr>
            <p:ph type="ctrTitle"/>
          </p:nvPr>
        </p:nvSpPr>
        <p:spPr>
          <a:xfrm>
            <a:off x="609600" y="457200"/>
            <a:ext cx="4876800" cy="1295400"/>
          </a:xfrm>
          <a:ln/>
        </p:spPr>
        <p:txBody>
          <a:bodyPr anchor="ctr">
            <a:normAutofit/>
          </a:bodyPr>
          <a:lstStyle/>
          <a:p>
            <a:r>
              <a:rPr lang="en-US" altLang="en-US" sz="8000" dirty="0">
                <a:solidFill>
                  <a:schemeClr val="accent4">
                    <a:lumMod val="20000"/>
                    <a:lumOff val="80000"/>
                  </a:schemeClr>
                </a:solidFill>
                <a:latin typeface="Londrina Sketch" panose="00000500000000000000" pitchFamily="2" charset="0"/>
              </a:rPr>
              <a:t>Conclusion</a:t>
            </a:r>
          </a:p>
        </p:txBody>
      </p:sp>
      <p:pic>
        <p:nvPicPr>
          <p:cNvPr id="3" name="Picture 2" descr="A picture containing background pattern&#10;&#10;Description automatically generated">
            <a:extLst>
              <a:ext uri="{FF2B5EF4-FFF2-40B4-BE49-F238E27FC236}">
                <a16:creationId xmlns:a16="http://schemas.microsoft.com/office/drawing/2014/main" id="{8564FB47-030D-48A0-B09A-01BE9C876636}"/>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362474" y="1736558"/>
            <a:ext cx="5467052" cy="4150623"/>
          </a:xfrm>
          <a:prstGeom prst="rect">
            <a:avLst/>
          </a:prstGeom>
        </p:spPr>
      </p:pic>
      <p:sp>
        <p:nvSpPr>
          <p:cNvPr id="2" name="TextBox 1">
            <a:extLst>
              <a:ext uri="{FF2B5EF4-FFF2-40B4-BE49-F238E27FC236}">
                <a16:creationId xmlns:a16="http://schemas.microsoft.com/office/drawing/2014/main" id="{19AFFE5A-27EE-4A42-9AE9-6FF828F78383}"/>
              </a:ext>
            </a:extLst>
          </p:cNvPr>
          <p:cNvSpPr txBox="1"/>
          <p:nvPr/>
        </p:nvSpPr>
        <p:spPr>
          <a:xfrm>
            <a:off x="1600199" y="1905000"/>
            <a:ext cx="8991601" cy="4339650"/>
          </a:xfrm>
          <a:prstGeom prst="rect">
            <a:avLst/>
          </a:prstGeom>
          <a:noFill/>
        </p:spPr>
        <p:txBody>
          <a:bodyPr wrap="square" rtlCol="0">
            <a:spAutoFit/>
          </a:bodyPr>
          <a:lstStyle/>
          <a:p>
            <a:pPr algn="ctr"/>
            <a:r>
              <a:rPr lang="en-US" altLang="en-US" sz="4400" dirty="0">
                <a:solidFill>
                  <a:schemeClr val="accent4">
                    <a:lumMod val="20000"/>
                    <a:lumOff val="80000"/>
                  </a:schemeClr>
                </a:solidFill>
                <a:effectLst>
                  <a:outerShdw blurRad="38100" dist="38100" dir="2700000" algn="tl">
                    <a:srgbClr val="000000"/>
                  </a:outerShdw>
                </a:effectLst>
              </a:rPr>
              <a:t>Since the church (the body of  Christ)  belongs to Him, we  should wear His  name, submit to His will, and proclaim</a:t>
            </a:r>
          </a:p>
          <a:p>
            <a:pPr algn="ctr"/>
            <a:r>
              <a:rPr lang="en-US" altLang="en-US" sz="4400" dirty="0">
                <a:solidFill>
                  <a:schemeClr val="accent4">
                    <a:lumMod val="20000"/>
                    <a:lumOff val="80000"/>
                  </a:schemeClr>
                </a:solidFill>
                <a:effectLst>
                  <a:outerShdw blurRad="38100" dist="38100" dir="2700000" algn="tl">
                    <a:srgbClr val="000000"/>
                  </a:outerShdw>
                </a:effectLst>
              </a:rPr>
              <a:t>our allegiance to Him and Him alone as our Lord and Savior.</a:t>
            </a:r>
          </a:p>
          <a:p>
            <a:pPr algn="ctr"/>
            <a:endParaRPr lang="en-US" altLang="en-US" sz="400" dirty="0">
              <a:solidFill>
                <a:schemeClr val="accent4">
                  <a:lumMod val="20000"/>
                  <a:lumOff val="80000"/>
                </a:schemeClr>
              </a:solidFill>
              <a:effectLst>
                <a:outerShdw blurRad="38100" dist="38100" dir="2700000" algn="tl">
                  <a:srgbClr val="000000"/>
                </a:outerShdw>
              </a:effectLst>
            </a:endParaRPr>
          </a:p>
          <a:p>
            <a:pPr algn="ctr"/>
            <a:endParaRPr lang="en-US" altLang="en-US" sz="400" dirty="0">
              <a:solidFill>
                <a:schemeClr val="accent4">
                  <a:lumMod val="20000"/>
                  <a:lumOff val="80000"/>
                </a:schemeClr>
              </a:solidFill>
              <a:effectLst>
                <a:outerShdw blurRad="38100" dist="38100" dir="2700000" algn="tl">
                  <a:srgbClr val="000000"/>
                </a:outerShdw>
              </a:effectLst>
            </a:endParaRPr>
          </a:p>
          <a:p>
            <a:pPr algn="ctr"/>
            <a:endParaRPr lang="en-US" altLang="en-US" sz="400" dirty="0">
              <a:solidFill>
                <a:schemeClr val="accent4">
                  <a:lumMod val="20000"/>
                  <a:lumOff val="80000"/>
                </a:schemeClr>
              </a:solidFill>
              <a:effectLst>
                <a:outerShdw blurRad="38100" dist="38100" dir="2700000" algn="tl">
                  <a:srgbClr val="000000"/>
                </a:outerShdw>
              </a:effectLst>
            </a:endParaRPr>
          </a:p>
          <a:p>
            <a:pPr algn="ctr"/>
            <a:r>
              <a:rPr lang="en-US" sz="4400" b="1" dirty="0">
                <a:solidFill>
                  <a:schemeClr val="accent4">
                    <a:lumMod val="20000"/>
                    <a:lumOff val="80000"/>
                  </a:schemeClr>
                </a:solidFill>
                <a:effectLst>
                  <a:outerShdw blurRad="38100" dist="38100" dir="2700000" algn="tl">
                    <a:srgbClr val="000000"/>
                  </a:outerShdw>
                </a:effectLst>
              </a:rPr>
              <a:t>(Isaiah 29:13-16)</a:t>
            </a:r>
            <a:endParaRPr lang="en-US" sz="4400" b="1" dirty="0">
              <a:solidFill>
                <a:schemeClr val="accent4">
                  <a:lumMod val="20000"/>
                  <a:lumOff val="80000"/>
                </a:schemeClr>
              </a:solidFill>
            </a:endParaRPr>
          </a:p>
        </p:txBody>
      </p:sp>
    </p:spTree>
    <p:extLst>
      <p:ext uri="{BB962C8B-B14F-4D97-AF65-F5344CB8AC3E}">
        <p14:creationId xmlns:p14="http://schemas.microsoft.com/office/powerpoint/2010/main" val="180092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1307</Words>
  <Application>Microsoft Office PowerPoint</Application>
  <PresentationFormat>Widescreen</PresentationFormat>
  <Paragraphs>42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Londrina Sketch</vt:lpstr>
      <vt:lpstr>Default Design</vt:lpstr>
      <vt:lpstr>The Church Belongs to Christ!</vt:lpstr>
      <vt:lpstr>The Church Belongs to Christ Because…</vt:lpstr>
      <vt:lpstr>Conclusion</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15</cp:revision>
  <dcterms:created xsi:type="dcterms:W3CDTF">2006-10-05T19:15:08Z</dcterms:created>
  <dcterms:modified xsi:type="dcterms:W3CDTF">2021-02-01T01:13:58Z</dcterms:modified>
</cp:coreProperties>
</file>