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A131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47037" autoAdjust="0"/>
  </p:normalViewPr>
  <p:slideViewPr>
    <p:cSldViewPr snapToGrid="0">
      <p:cViewPr varScale="1">
        <p:scale>
          <a:sx n="37" d="100"/>
          <a:sy n="37" d="100"/>
        </p:scale>
        <p:origin x="2371" y="34"/>
      </p:cViewPr>
      <p:guideLst/>
    </p:cSldViewPr>
  </p:slideViewPr>
  <p:notesTextViewPr>
    <p:cViewPr>
      <p:scale>
        <a:sx n="1" d="1"/>
        <a:sy n="1" d="1"/>
      </p:scale>
      <p:origin x="0" y="0"/>
    </p:cViewPr>
  </p:notesTextViewPr>
  <p:notesViewPr>
    <p:cSldViewPr snapToGrid="0">
      <p:cViewPr varScale="1">
        <p:scale>
          <a:sx n="62" d="100"/>
          <a:sy n="62" d="100"/>
        </p:scale>
        <p:origin x="1085"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3BC400F0-9DEB-4069-B3EC-CDA94CE30EE5}"/>
    <pc:docChg chg="delSld">
      <pc:chgData name="Stan Cox" userId="9376f276357bfffd" providerId="LiveId" clId="{3BC400F0-9DEB-4069-B3EC-CDA94CE30EE5}" dt="2020-03-04T04:57:07.745" v="0" actId="47"/>
      <pc:docMkLst>
        <pc:docMk/>
      </pc:docMkLst>
      <pc:sldChg chg="del">
        <pc:chgData name="Stan Cox" userId="9376f276357bfffd" providerId="LiveId" clId="{3BC400F0-9DEB-4069-B3EC-CDA94CE30EE5}" dt="2020-03-04T04:57:07.745" v="0" actId="47"/>
        <pc:sldMkLst>
          <pc:docMk/>
          <pc:sldMk cId="3609342974" sldId="259"/>
        </pc:sldMkLst>
      </pc:sldChg>
    </pc:docChg>
  </pc:docChgLst>
  <pc:docChgLst>
    <pc:chgData name="Stan Cox" userId="9376f276357bfffd" providerId="LiveId" clId="{8318BA57-8BA3-4F33-A587-A261BC939D20}"/>
    <pc:docChg chg="undo custSel addSld delSld modSld modHandout">
      <pc:chgData name="Stan Cox" userId="9376f276357bfffd" providerId="LiveId" clId="{8318BA57-8BA3-4F33-A587-A261BC939D20}" dt="2020-02-02T04:06:29.099" v="6489" actId="207"/>
      <pc:docMkLst>
        <pc:docMk/>
      </pc:docMkLst>
      <pc:sldChg chg="modSp modTransition modNotesTx">
        <pc:chgData name="Stan Cox" userId="9376f276357bfffd" providerId="LiveId" clId="{8318BA57-8BA3-4F33-A587-A261BC939D20}" dt="2020-02-02T04:06:22.047" v="6488" actId="207"/>
        <pc:sldMkLst>
          <pc:docMk/>
          <pc:sldMk cId="2191107656" sldId="256"/>
        </pc:sldMkLst>
        <pc:spChg chg="mod">
          <ac:chgData name="Stan Cox" userId="9376f276357bfffd" providerId="LiveId" clId="{8318BA57-8BA3-4F33-A587-A261BC939D20}" dt="2020-02-02T04:06:22.047" v="6488" actId="207"/>
          <ac:spMkLst>
            <pc:docMk/>
            <pc:sldMk cId="2191107656" sldId="256"/>
            <ac:spMk id="3" creationId="{16154B97-727B-4C9E-80C5-2648B85069D7}"/>
          </ac:spMkLst>
        </pc:spChg>
      </pc:sldChg>
      <pc:sldChg chg="modSp add modTransition modAnim modNotesTx">
        <pc:chgData name="Stan Cox" userId="9376f276357bfffd" providerId="LiveId" clId="{8318BA57-8BA3-4F33-A587-A261BC939D20}" dt="2020-02-02T04:06:17.540" v="6487" actId="207"/>
        <pc:sldMkLst>
          <pc:docMk/>
          <pc:sldMk cId="1698220320" sldId="257"/>
        </pc:sldMkLst>
        <pc:spChg chg="mod">
          <ac:chgData name="Stan Cox" userId="9376f276357bfffd" providerId="LiveId" clId="{8318BA57-8BA3-4F33-A587-A261BC939D20}" dt="2020-02-01T22:16:08.803" v="3408" actId="14861"/>
          <ac:spMkLst>
            <pc:docMk/>
            <pc:sldMk cId="1698220320" sldId="257"/>
            <ac:spMk id="2" creationId="{098D09E7-7673-48F6-AEAB-BE91A4076189}"/>
          </ac:spMkLst>
        </pc:spChg>
        <pc:spChg chg="mod">
          <ac:chgData name="Stan Cox" userId="9376f276357bfffd" providerId="LiveId" clId="{8318BA57-8BA3-4F33-A587-A261BC939D20}" dt="2020-02-02T04:06:17.540" v="6487" actId="207"/>
          <ac:spMkLst>
            <pc:docMk/>
            <pc:sldMk cId="1698220320" sldId="257"/>
            <ac:spMk id="3" creationId="{16154B97-727B-4C9E-80C5-2648B85069D7}"/>
          </ac:spMkLst>
        </pc:spChg>
      </pc:sldChg>
      <pc:sldChg chg="add del setBg">
        <pc:chgData name="Stan Cox" userId="9376f276357bfffd" providerId="LiveId" clId="{8318BA57-8BA3-4F33-A587-A261BC939D20}" dt="2020-02-01T22:13:05.699" v="3262"/>
        <pc:sldMkLst>
          <pc:docMk/>
          <pc:sldMk cId="2646840851" sldId="257"/>
        </pc:sldMkLst>
      </pc:sldChg>
      <pc:sldChg chg="modSp add modTransition modNotesTx">
        <pc:chgData name="Stan Cox" userId="9376f276357bfffd" providerId="LiveId" clId="{8318BA57-8BA3-4F33-A587-A261BC939D20}" dt="2020-02-02T04:06:29.099" v="6489" actId="207"/>
        <pc:sldMkLst>
          <pc:docMk/>
          <pc:sldMk cId="831427949" sldId="258"/>
        </pc:sldMkLst>
        <pc:spChg chg="mod">
          <ac:chgData name="Stan Cox" userId="9376f276357bfffd" providerId="LiveId" clId="{8318BA57-8BA3-4F33-A587-A261BC939D20}" dt="2020-02-01T22:21:26.909" v="3693" actId="20577"/>
          <ac:spMkLst>
            <pc:docMk/>
            <pc:sldMk cId="831427949" sldId="258"/>
            <ac:spMk id="2" creationId="{098D09E7-7673-48F6-AEAB-BE91A4076189}"/>
          </ac:spMkLst>
        </pc:spChg>
        <pc:spChg chg="mod">
          <ac:chgData name="Stan Cox" userId="9376f276357bfffd" providerId="LiveId" clId="{8318BA57-8BA3-4F33-A587-A261BC939D20}" dt="2020-02-02T04:06:29.099" v="6489" actId="207"/>
          <ac:spMkLst>
            <pc:docMk/>
            <pc:sldMk cId="831427949" sldId="258"/>
            <ac:spMk id="3" creationId="{16154B97-727B-4C9E-80C5-2648B85069D7}"/>
          </ac:spMkLst>
        </pc:spChg>
      </pc:sldChg>
      <pc:sldChg chg="add del setBg">
        <pc:chgData name="Stan Cox" userId="9376f276357bfffd" providerId="LiveId" clId="{8318BA57-8BA3-4F33-A587-A261BC939D20}" dt="2020-02-01T22:21:19.307" v="3680"/>
        <pc:sldMkLst>
          <pc:docMk/>
          <pc:sldMk cId="4040171490" sldId="258"/>
        </pc:sldMkLst>
      </pc:sldChg>
      <pc:sldChg chg="add setBg">
        <pc:chgData name="Stan Cox" userId="9376f276357bfffd" providerId="LiveId" clId="{8318BA57-8BA3-4F33-A587-A261BC939D20}" dt="2020-02-02T04:04:53.527" v="6484"/>
        <pc:sldMkLst>
          <pc:docMk/>
          <pc:sldMk cId="3609342974" sldId="259"/>
        </pc:sldMkLst>
      </pc:sldChg>
      <pc:sldChg chg="add del">
        <pc:chgData name="Stan Cox" userId="9376f276357bfffd" providerId="LiveId" clId="{8318BA57-8BA3-4F33-A587-A261BC939D20}" dt="2020-02-01T22:25:11.071" v="3752"/>
        <pc:sldMkLst>
          <pc:docMk/>
          <pc:sldMk cId="3630363963" sldId="25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17264A7-BC28-47F4-BDF4-40150A4DF631}"/>
              </a:ext>
            </a:extLst>
          </p:cNvPr>
          <p:cNvSpPr>
            <a:spLocks noGrp="1"/>
          </p:cNvSpPr>
          <p:nvPr>
            <p:ph type="hdr" sz="quarter"/>
          </p:nvPr>
        </p:nvSpPr>
        <p:spPr>
          <a:xfrm>
            <a:off x="-1" y="0"/>
            <a:ext cx="3768811" cy="889686"/>
          </a:xfrm>
          <a:prstGeom prst="rect">
            <a:avLst/>
          </a:prstGeom>
        </p:spPr>
        <p:txBody>
          <a:bodyPr vert="horz" lIns="91440" tIns="45720" rIns="91440" bIns="45720" rtlCol="0"/>
          <a:lstStyle>
            <a:lvl1pPr algn="l">
              <a:defRPr sz="1200"/>
            </a:lvl1pPr>
          </a:lstStyle>
          <a:p>
            <a:r>
              <a:rPr lang="en-US" sz="2000" dirty="0">
                <a:latin typeface="GOOD BRUSH" pitchFamily="2" charset="0"/>
              </a:rPr>
              <a:t>Competing for a Crown</a:t>
            </a:r>
          </a:p>
          <a:p>
            <a:r>
              <a:rPr lang="en-US" dirty="0"/>
              <a:t>1 Corinthians 9:25</a:t>
            </a:r>
          </a:p>
        </p:txBody>
      </p:sp>
      <p:sp>
        <p:nvSpPr>
          <p:cNvPr id="3" name="Date Placeholder 2">
            <a:extLst>
              <a:ext uri="{FF2B5EF4-FFF2-40B4-BE49-F238E27FC236}">
                <a16:creationId xmlns:a16="http://schemas.microsoft.com/office/drawing/2014/main" id="{CE3AE2EE-716C-43E4-83AF-0C70F797EC8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dirty="0"/>
              <a:t>February 2, 2020</a:t>
            </a:r>
          </a:p>
        </p:txBody>
      </p:sp>
      <p:sp>
        <p:nvSpPr>
          <p:cNvPr id="4" name="Footer Placeholder 3">
            <a:extLst>
              <a:ext uri="{FF2B5EF4-FFF2-40B4-BE49-F238E27FC236}">
                <a16:creationId xmlns:a16="http://schemas.microsoft.com/office/drawing/2014/main" id="{00CC32D8-C670-4BCC-A534-8B37F3CFE07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West Side church of Christ, Stan Cox</a:t>
            </a:r>
          </a:p>
        </p:txBody>
      </p:sp>
      <p:sp>
        <p:nvSpPr>
          <p:cNvPr id="5" name="Slide Number Placeholder 4">
            <a:extLst>
              <a:ext uri="{FF2B5EF4-FFF2-40B4-BE49-F238E27FC236}">
                <a16:creationId xmlns:a16="http://schemas.microsoft.com/office/drawing/2014/main" id="{62131FB6-1D33-404E-9B85-82C95B73BD0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lang="en-US" dirty="0"/>
              <a:t>      soundteahcing.org    </a:t>
            </a:r>
            <a:fld id="{853B4AC9-5D3A-4917-B73E-7EA28497A08B}" type="slidenum">
              <a:rPr lang="en-US" smtClean="0"/>
              <a:t>‹#›</a:t>
            </a:fld>
            <a:endParaRPr lang="en-US" dirty="0"/>
          </a:p>
        </p:txBody>
      </p:sp>
    </p:spTree>
    <p:extLst>
      <p:ext uri="{BB962C8B-B14F-4D97-AF65-F5344CB8AC3E}">
        <p14:creationId xmlns:p14="http://schemas.microsoft.com/office/powerpoint/2010/main" val="9838569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E329F5-7BE1-41DE-9888-8930F9791851}" type="datetimeFigureOut">
              <a:rPr lang="en-US" smtClean="0"/>
              <a:t>3/3/2020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DDC6F5-5047-42AA-B41A-62DC3E33BE66}" type="slidenum">
              <a:rPr lang="en-US" smtClean="0"/>
              <a:t>‹#›</a:t>
            </a:fld>
            <a:endParaRPr lang="en-US"/>
          </a:p>
        </p:txBody>
      </p:sp>
    </p:spTree>
    <p:extLst>
      <p:ext uri="{BB962C8B-B14F-4D97-AF65-F5344CB8AC3E}">
        <p14:creationId xmlns:p14="http://schemas.microsoft.com/office/powerpoint/2010/main" val="1429563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My Personal Experience with Sports</a:t>
            </a:r>
          </a:p>
          <a:p>
            <a:pPr marL="171450" indent="-171450">
              <a:buFont typeface="Arial" panose="020B0604020202020204" pitchFamily="34" charset="0"/>
              <a:buChar char="•"/>
            </a:pPr>
            <a:r>
              <a:rPr lang="en-US" sz="1200" b="1" i="0" kern="1200" dirty="0">
                <a:solidFill>
                  <a:schemeClr val="tx1"/>
                </a:solidFill>
                <a:effectLst/>
                <a:latin typeface="+mn-lt"/>
                <a:ea typeface="+mn-ea"/>
                <a:cs typeface="+mn-cs"/>
              </a:rPr>
              <a:t>I am sure that you, like me, have often heard about how competing in sports builds character</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There are indeed principles, that if followed, are positive and beneficial.</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Teamwork, self-discipline, physical endurance, overcoming disappointment and challenges, and developing a respect for authority.</a:t>
            </a:r>
          </a:p>
          <a:p>
            <a:pPr marL="171450" lvl="0" indent="-171450">
              <a:buFont typeface="Arial" panose="020B0604020202020204" pitchFamily="34" charset="0"/>
              <a:buChar char="•"/>
            </a:pPr>
            <a:r>
              <a:rPr lang="en-US" sz="1200" b="1" i="0" kern="1200" dirty="0">
                <a:solidFill>
                  <a:schemeClr val="tx1"/>
                </a:solidFill>
                <a:effectLst/>
                <a:latin typeface="+mn-lt"/>
                <a:ea typeface="+mn-ea"/>
                <a:cs typeface="+mn-cs"/>
              </a:rPr>
              <a:t>However, in practice, sports in our society are rife with problems</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Parental misbehavior</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Pride and arrogance</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Cheating</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Too much emphasis on a game</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Big fish in small pond mentality (the QB on a losing team still feels superior to other students who are not on the team, or play in a backup role).</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Pro sports, with criminal activity on the part of players.  Cheating by teams in the pursuit of winning.  Shows that building character is hardly a sustainable claim.</a:t>
            </a:r>
          </a:p>
          <a:p>
            <a:pPr marL="1085850" lvl="2" indent="-171450">
              <a:buFont typeface="Arial" panose="020B0604020202020204" pitchFamily="34" charset="0"/>
              <a:buChar char="•"/>
            </a:pPr>
            <a:r>
              <a:rPr lang="en-US" sz="1200" b="0" i="0" kern="1200" dirty="0">
                <a:solidFill>
                  <a:schemeClr val="tx1"/>
                </a:solidFill>
                <a:effectLst/>
                <a:latin typeface="+mn-lt"/>
                <a:ea typeface="+mn-ea"/>
                <a:cs typeface="+mn-cs"/>
              </a:rPr>
              <a:t>The Houston Astros won the last World Series in part because they cheated.  Stealing signs, and using a trashcan to tip pitches to the hitters.</a:t>
            </a:r>
          </a:p>
          <a:p>
            <a:pPr marL="1085850" lvl="2" indent="-171450">
              <a:buFont typeface="Arial" panose="020B0604020202020204" pitchFamily="34" charset="0"/>
              <a:buChar char="•"/>
            </a:pPr>
            <a:r>
              <a:rPr lang="en-US" sz="1200" b="0" i="0" kern="1200" dirty="0">
                <a:solidFill>
                  <a:schemeClr val="tx1"/>
                </a:solidFill>
                <a:effectLst/>
                <a:latin typeface="+mn-lt"/>
                <a:ea typeface="+mn-ea"/>
                <a:cs typeface="+mn-cs"/>
              </a:rPr>
              <a:t>A few years ago the New England Patriots were accused of spying on the other team’s practices, and partially deflating footballs in the Super Bowl to suit their QB.</a:t>
            </a:r>
          </a:p>
          <a:p>
            <a:pPr marL="1085850" lvl="2" indent="-171450">
              <a:buFont typeface="Arial" panose="020B0604020202020204" pitchFamily="34" charset="0"/>
              <a:buChar char="•"/>
            </a:pPr>
            <a:r>
              <a:rPr lang="en-US" sz="1200" b="0" i="0" kern="1200" dirty="0">
                <a:solidFill>
                  <a:schemeClr val="tx1"/>
                </a:solidFill>
                <a:effectLst/>
                <a:latin typeface="+mn-lt"/>
                <a:ea typeface="+mn-ea"/>
                <a:cs typeface="+mn-cs"/>
              </a:rPr>
              <a:t>Our society is presently lionizing an athlete who recently died, a man who settled a rape accusation out of court, though admitting to being an adulterer.  In fact, anyone who has had the temerity to say that perhaps he isn’t as wonderful a role model as he is being portrayed is shouted down.  One woman was suspended from her job for bringing up the rape allegation.</a:t>
            </a:r>
          </a:p>
          <a:p>
            <a:pPr marL="1085850" lvl="2" indent="-171450">
              <a:buFont typeface="Arial" panose="020B0604020202020204" pitchFamily="34" charset="0"/>
              <a:buChar char="•"/>
            </a:pPr>
            <a:r>
              <a:rPr lang="en-US" sz="1200" b="0" i="0" kern="1200" dirty="0">
                <a:solidFill>
                  <a:schemeClr val="tx1"/>
                </a:solidFill>
                <a:effectLst/>
                <a:latin typeface="+mn-lt"/>
                <a:ea typeface="+mn-ea"/>
                <a:cs typeface="+mn-cs"/>
              </a:rPr>
              <a:t>Baseball players, Olympic athletes, Football players, Bicyclists and participants in many other sports have been suspended or had their victories invalidated due to using drugs to enhance their performance.</a:t>
            </a:r>
          </a:p>
          <a:p>
            <a:pPr marL="171450" lvl="0" indent="-171450">
              <a:buFont typeface="Arial" panose="020B0604020202020204" pitchFamily="34" charset="0"/>
              <a:buChar char="•"/>
            </a:pPr>
            <a:r>
              <a:rPr lang="en-US" sz="1200" b="1" i="0" kern="1200" dirty="0">
                <a:solidFill>
                  <a:schemeClr val="tx1"/>
                </a:solidFill>
                <a:effectLst/>
                <a:latin typeface="+mn-lt"/>
                <a:ea typeface="+mn-ea"/>
                <a:cs typeface="+mn-cs"/>
              </a:rPr>
              <a:t>I love sports, and yet I admit there are many problems with this “playground of life”.  I’m not one to in any way try to rationalize or excuse those who participate.</a:t>
            </a:r>
          </a:p>
          <a:p>
            <a:pPr marL="171450" lvl="0" indent="-171450">
              <a:buFont typeface="Arial" panose="020B0604020202020204" pitchFamily="34" charset="0"/>
              <a:buChar char="•"/>
            </a:pPr>
            <a:endParaRPr lang="en-US" sz="1200" b="1" i="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b="1" i="0" kern="1200" dirty="0">
                <a:solidFill>
                  <a:schemeClr val="tx1"/>
                </a:solidFill>
                <a:effectLst/>
                <a:latin typeface="+mn-lt"/>
                <a:ea typeface="+mn-ea"/>
                <a:cs typeface="+mn-cs"/>
              </a:rPr>
              <a:t>I feel a bit better about my love of sports (seeing that the </a:t>
            </a:r>
            <a:r>
              <a:rPr lang="en-US" sz="1200" b="1" i="0" kern="1200" dirty="0" err="1">
                <a:solidFill>
                  <a:schemeClr val="tx1"/>
                </a:solidFill>
                <a:effectLst/>
                <a:latin typeface="+mn-lt"/>
                <a:ea typeface="+mn-ea"/>
                <a:cs typeface="+mn-cs"/>
              </a:rPr>
              <a:t>SuperBowl</a:t>
            </a:r>
            <a:r>
              <a:rPr lang="en-US" sz="1200" b="1" i="0" kern="1200" dirty="0">
                <a:solidFill>
                  <a:schemeClr val="tx1"/>
                </a:solidFill>
                <a:effectLst/>
                <a:latin typeface="+mn-lt"/>
                <a:ea typeface="+mn-ea"/>
                <a:cs typeface="+mn-cs"/>
              </a:rPr>
              <a:t> is played tonight), since the Apostle Paul seems to be a fan as well.</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Olympic games held in Olympia, Greece from 8</a:t>
            </a:r>
            <a:r>
              <a:rPr lang="en-US" sz="1200" b="0" i="0" kern="1200" baseline="30000" dirty="0">
                <a:solidFill>
                  <a:schemeClr val="tx1"/>
                </a:solidFill>
                <a:effectLst/>
                <a:latin typeface="+mn-lt"/>
                <a:ea typeface="+mn-ea"/>
                <a:cs typeface="+mn-cs"/>
              </a:rPr>
              <a:t>th</a:t>
            </a:r>
            <a:r>
              <a:rPr lang="en-US" sz="1200" b="0" i="0" kern="1200" dirty="0">
                <a:solidFill>
                  <a:schemeClr val="tx1"/>
                </a:solidFill>
                <a:effectLst/>
                <a:latin typeface="+mn-lt"/>
                <a:ea typeface="+mn-ea"/>
                <a:cs typeface="+mn-cs"/>
              </a:rPr>
              <a:t> century B.C. to 4</a:t>
            </a:r>
            <a:r>
              <a:rPr lang="en-US" sz="1200" b="0" i="0" kern="1200" baseline="30000" dirty="0">
                <a:solidFill>
                  <a:schemeClr val="tx1"/>
                </a:solidFill>
                <a:effectLst/>
                <a:latin typeface="+mn-lt"/>
                <a:ea typeface="+mn-ea"/>
                <a:cs typeface="+mn-cs"/>
              </a:rPr>
              <a:t>th</a:t>
            </a:r>
            <a:r>
              <a:rPr lang="en-US" sz="1200" b="0" i="0" kern="1200" dirty="0">
                <a:solidFill>
                  <a:schemeClr val="tx1"/>
                </a:solidFill>
                <a:effectLst/>
                <a:latin typeface="+mn-lt"/>
                <a:ea typeface="+mn-ea"/>
                <a:cs typeface="+mn-cs"/>
              </a:rPr>
              <a:t> century A.D., every four years.</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He at least had a familiarity with the Olympic competitions, and used sports to illustrate some Christian principles that we are to heed so we may successfully navigate our life into eternity.</a:t>
            </a:r>
          </a:p>
          <a:p>
            <a:pPr marL="0" lvl="0" indent="0">
              <a:buFont typeface="Arial" panose="020B0604020202020204" pitchFamily="34" charset="0"/>
              <a:buNone/>
            </a:pPr>
            <a:r>
              <a:rPr lang="en-US" sz="1200" b="1" i="0" kern="1200" dirty="0">
                <a:solidFill>
                  <a:schemeClr val="tx1"/>
                </a:solidFill>
                <a:effectLst/>
                <a:latin typeface="+mn-lt"/>
                <a:ea typeface="+mn-ea"/>
                <a:cs typeface="+mn-cs"/>
              </a:rPr>
              <a:t>(1 Corinthians 9:25), </a:t>
            </a:r>
            <a:r>
              <a:rPr lang="en-US" sz="1200" b="0" i="1" kern="1200" dirty="0">
                <a:solidFill>
                  <a:schemeClr val="tx1"/>
                </a:solidFill>
                <a:effectLst/>
                <a:latin typeface="+mn-lt"/>
                <a:ea typeface="+mn-ea"/>
                <a:cs typeface="+mn-cs"/>
              </a:rPr>
              <a:t>“</a:t>
            </a:r>
            <a:r>
              <a:rPr lang="en-US" i="1" dirty="0"/>
              <a:t>And everyone who competes for the prize is temperate in all things. Now they do it to obtain a perishable crown, but we for an imperishable crown.”</a:t>
            </a:r>
            <a:endParaRPr lang="en-US" sz="1200" b="1"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We, like an athlete competing for an Olympic Gold Medal, or a Superbowl trophy, need discipline and commitment to obtain an eternal reward in glory!</a:t>
            </a:r>
          </a:p>
          <a:p>
            <a:pPr marL="628650" lvl="1" indent="-171450">
              <a:buFont typeface="Arial" panose="020B0604020202020204" pitchFamily="34" charset="0"/>
              <a:buChar char="•"/>
            </a:pPr>
            <a:endParaRPr lang="en-US" sz="1200" b="0" i="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Based on an article by Joe R. Price, titled An Imperishable Crown (The Spirit’s Sword, August 29, 2004)</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An Imperishable Crown</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Joe R. Price</a:t>
            </a:r>
          </a:p>
          <a:p>
            <a:r>
              <a:rPr lang="en-US" sz="1200" b="0" i="0" kern="1200" dirty="0">
                <a:solidFill>
                  <a:schemeClr val="tx1"/>
                </a:solidFill>
                <a:effectLst/>
                <a:latin typeface="+mn-lt"/>
                <a:ea typeface="+mn-ea"/>
                <a:cs typeface="+mn-cs"/>
              </a:rPr>
              <a:t>The Olympic Games being held in Athens, Greece, remind us once again of the discipline, training and commitment required to win the prize.  Like the successful athlete, Christians must always:</a:t>
            </a:r>
          </a:p>
          <a:p>
            <a:r>
              <a:rPr lang="en-US" sz="1200" b="0" i="0" kern="1200" dirty="0">
                <a:solidFill>
                  <a:schemeClr val="tx1"/>
                </a:solidFill>
                <a:effectLst/>
                <a:latin typeface="+mn-lt"/>
                <a:ea typeface="+mn-ea"/>
                <a:cs typeface="+mn-cs"/>
              </a:rPr>
              <a:t>1.  </a:t>
            </a:r>
            <a:r>
              <a:rPr lang="en-US" sz="1200" b="1" i="0" kern="1200" dirty="0">
                <a:solidFill>
                  <a:schemeClr val="tx1"/>
                </a:solidFill>
                <a:effectLst/>
                <a:latin typeface="+mn-lt"/>
                <a:ea typeface="+mn-ea"/>
                <a:cs typeface="+mn-cs"/>
              </a:rPr>
              <a:t>Exercise self-control:</a:t>
            </a:r>
            <a:r>
              <a:rPr lang="en-US" sz="1200" b="0" i="0" kern="1200" dirty="0">
                <a:solidFill>
                  <a:schemeClr val="tx1"/>
                </a:solidFill>
                <a:effectLst/>
                <a:latin typeface="+mn-lt"/>
                <a:ea typeface="+mn-ea"/>
                <a:cs typeface="+mn-cs"/>
              </a:rPr>
              <a:t>  </a:t>
            </a:r>
            <a:r>
              <a:rPr lang="en-US" sz="1200" b="0" i="1" kern="1200" dirty="0">
                <a:solidFill>
                  <a:schemeClr val="tx1"/>
                </a:solidFill>
                <a:effectLst/>
                <a:latin typeface="+mn-lt"/>
                <a:ea typeface="+mn-ea"/>
                <a:cs typeface="+mn-cs"/>
              </a:rPr>
              <a:t>“And everyone who competes for the prize is temperate in all things. Now they do it to obtain a perishable crown, but we for an imperishable crown” </a:t>
            </a:r>
            <a:r>
              <a:rPr lang="en-US" sz="1200" b="0" i="0" kern="1200" dirty="0">
                <a:solidFill>
                  <a:schemeClr val="tx1"/>
                </a:solidFill>
                <a:effectLst/>
                <a:latin typeface="+mn-lt"/>
                <a:ea typeface="+mn-ea"/>
                <a:cs typeface="+mn-cs"/>
              </a:rPr>
              <a:t>(1 Cor. 9:25).  Reckless abandon not only costs the athlete the prize, it costs one his soul.  So, discipline yourself to conform to the image of the Son of God in all things (1 Cor. 9:27; Rom. 8:29; Gal. 2:20).</a:t>
            </a:r>
          </a:p>
          <a:p>
            <a:r>
              <a:rPr lang="en-US" sz="1200" b="0" i="0" kern="1200" dirty="0">
                <a:solidFill>
                  <a:schemeClr val="tx1"/>
                </a:solidFill>
                <a:effectLst/>
                <a:latin typeface="+mn-lt"/>
                <a:ea typeface="+mn-ea"/>
                <a:cs typeface="+mn-cs"/>
              </a:rPr>
              <a:t>2.  </a:t>
            </a:r>
            <a:r>
              <a:rPr lang="en-US" sz="1200" b="1" i="0" kern="1200" dirty="0">
                <a:solidFill>
                  <a:schemeClr val="tx1"/>
                </a:solidFill>
                <a:effectLst/>
                <a:latin typeface="+mn-lt"/>
                <a:ea typeface="+mn-ea"/>
                <a:cs typeface="+mn-cs"/>
              </a:rPr>
              <a:t>Follow the rules:</a:t>
            </a:r>
            <a:r>
              <a:rPr lang="en-US" sz="1200" b="0" i="0" kern="1200" dirty="0">
                <a:solidFill>
                  <a:schemeClr val="tx1"/>
                </a:solidFill>
                <a:effectLst/>
                <a:latin typeface="+mn-lt"/>
                <a:ea typeface="+mn-ea"/>
                <a:cs typeface="+mn-cs"/>
              </a:rPr>
              <a:t>  </a:t>
            </a:r>
            <a:r>
              <a:rPr lang="en-US" sz="1200" b="0" i="1" kern="1200" dirty="0">
                <a:solidFill>
                  <a:schemeClr val="tx1"/>
                </a:solidFill>
                <a:effectLst/>
                <a:latin typeface="+mn-lt"/>
                <a:ea typeface="+mn-ea"/>
                <a:cs typeface="+mn-cs"/>
              </a:rPr>
              <a:t>“And also if anyone competes in athletics, he is not crowned unless he competes according to the rules” </a:t>
            </a:r>
            <a:r>
              <a:rPr lang="en-US" sz="1200" b="0" i="0" kern="1200" dirty="0">
                <a:solidFill>
                  <a:schemeClr val="tx1"/>
                </a:solidFill>
                <a:effectLst/>
                <a:latin typeface="+mn-lt"/>
                <a:ea typeface="+mn-ea"/>
                <a:cs typeface="+mn-cs"/>
              </a:rPr>
              <a:t>(2 Tim. 2:5).  The body of law (“rules”) we must follow in order to be crowned is the gospel of Christ, also called the </a:t>
            </a:r>
            <a:r>
              <a:rPr lang="en-US" sz="1200" b="0" i="1" kern="1200" dirty="0">
                <a:solidFill>
                  <a:schemeClr val="tx1"/>
                </a:solidFill>
                <a:effectLst/>
                <a:latin typeface="+mn-lt"/>
                <a:ea typeface="+mn-ea"/>
                <a:cs typeface="+mn-cs"/>
              </a:rPr>
              <a:t>“pattern of sound words…the word of God…word of truth…Scripture…the word…sound doctrine...the truth” </a:t>
            </a:r>
            <a:r>
              <a:rPr lang="en-US" sz="1200" b="0" i="0" kern="1200" dirty="0">
                <a:solidFill>
                  <a:schemeClr val="tx1"/>
                </a:solidFill>
                <a:effectLst/>
                <a:latin typeface="+mn-lt"/>
                <a:ea typeface="+mn-ea"/>
                <a:cs typeface="+mn-cs"/>
              </a:rPr>
              <a:t>(2 Tim. 1:13; 2:9; 2:15; 3:15; 4:2-4).  In the Olympics, not competing by the rules results in disqualification.  By carefully following the </a:t>
            </a:r>
            <a:r>
              <a:rPr lang="en-US" sz="1200" b="0" i="1" kern="1200" dirty="0">
                <a:solidFill>
                  <a:schemeClr val="tx1"/>
                </a:solidFill>
                <a:effectLst/>
                <a:latin typeface="+mn-lt"/>
                <a:ea typeface="+mn-ea"/>
                <a:cs typeface="+mn-cs"/>
              </a:rPr>
              <a:t>“good doctrine”</a:t>
            </a:r>
            <a:r>
              <a:rPr lang="en-US" sz="1200" b="0" i="0" kern="1200" dirty="0">
                <a:solidFill>
                  <a:schemeClr val="tx1"/>
                </a:solidFill>
                <a:effectLst/>
                <a:latin typeface="+mn-lt"/>
                <a:ea typeface="+mn-ea"/>
                <a:cs typeface="+mn-cs"/>
              </a:rPr>
              <a:t> of Christ, we will be crowned with the eternal reward (1 Tim. 4:6; Matt. 7:21-23; 2 Tim. 4:7-8).</a:t>
            </a:r>
          </a:p>
          <a:p>
            <a:r>
              <a:rPr lang="en-US" sz="1200" b="0" i="0" kern="1200" dirty="0">
                <a:solidFill>
                  <a:schemeClr val="tx1"/>
                </a:solidFill>
                <a:effectLst/>
                <a:latin typeface="+mn-lt"/>
                <a:ea typeface="+mn-ea"/>
                <a:cs typeface="+mn-cs"/>
              </a:rPr>
              <a:t>3.  </a:t>
            </a:r>
            <a:r>
              <a:rPr lang="en-US" sz="1200" b="1" i="0" kern="1200" dirty="0">
                <a:solidFill>
                  <a:schemeClr val="tx1"/>
                </a:solidFill>
                <a:effectLst/>
                <a:latin typeface="+mn-lt"/>
                <a:ea typeface="+mn-ea"/>
                <a:cs typeface="+mn-cs"/>
              </a:rPr>
              <a:t>Endure to the finish line:</a:t>
            </a:r>
            <a:r>
              <a:rPr lang="en-US" sz="1200" b="0" i="0" kern="1200" dirty="0">
                <a:solidFill>
                  <a:schemeClr val="tx1"/>
                </a:solidFill>
                <a:effectLst/>
                <a:latin typeface="+mn-lt"/>
                <a:ea typeface="+mn-ea"/>
                <a:cs typeface="+mn-cs"/>
              </a:rPr>
              <a:t>  </a:t>
            </a:r>
            <a:r>
              <a:rPr lang="en-US" sz="1200" b="0" i="1" kern="1200" dirty="0">
                <a:solidFill>
                  <a:schemeClr val="tx1"/>
                </a:solidFill>
                <a:effectLst/>
                <a:latin typeface="+mn-lt"/>
                <a:ea typeface="+mn-ea"/>
                <a:cs typeface="+mn-cs"/>
              </a:rPr>
              <a:t>“…let us lay aside every weight, and the sin which so easily besets us, and let us run with endurance the race that is set before us” </a:t>
            </a:r>
            <a:r>
              <a:rPr lang="en-US" sz="1200" b="0" i="0" kern="1200" dirty="0">
                <a:solidFill>
                  <a:schemeClr val="tx1"/>
                </a:solidFill>
                <a:effectLst/>
                <a:latin typeface="+mn-lt"/>
                <a:ea typeface="+mn-ea"/>
                <a:cs typeface="+mn-cs"/>
              </a:rPr>
              <a:t>(Heb. 12:1).  Physical conditioning is crucial to an athlete’s success.  Spiritual conditioning is crucial to entering heaven. We must constantly exercise ourselves toward godliness (1 Tim. 4:7-8).</a:t>
            </a:r>
          </a:p>
          <a:p>
            <a:endParaRPr lang="en-US" dirty="0"/>
          </a:p>
        </p:txBody>
      </p:sp>
      <p:sp>
        <p:nvSpPr>
          <p:cNvPr id="4" name="Slide Number Placeholder 3"/>
          <p:cNvSpPr>
            <a:spLocks noGrp="1"/>
          </p:cNvSpPr>
          <p:nvPr>
            <p:ph type="sldNum" sz="quarter" idx="5"/>
          </p:nvPr>
        </p:nvSpPr>
        <p:spPr/>
        <p:txBody>
          <a:bodyPr/>
          <a:lstStyle/>
          <a:p>
            <a:fld id="{90DDC6F5-5047-42AA-B41A-62DC3E33BE66}" type="slidenum">
              <a:rPr lang="en-US" smtClean="0"/>
              <a:t>1</a:t>
            </a:fld>
            <a:endParaRPr lang="en-US"/>
          </a:p>
        </p:txBody>
      </p:sp>
    </p:spTree>
    <p:extLst>
      <p:ext uri="{BB962C8B-B14F-4D97-AF65-F5344CB8AC3E}">
        <p14:creationId xmlns:p14="http://schemas.microsoft.com/office/powerpoint/2010/main" val="4178642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Like the successful athlete, Christians must always:</a:t>
            </a:r>
          </a:p>
          <a:p>
            <a:pPr marL="171450" indent="-171450">
              <a:buFont typeface="Arial" panose="020B0604020202020204" pitchFamily="34" charset="0"/>
              <a:buChar char="•"/>
            </a:pPr>
            <a:r>
              <a:rPr lang="en-US" sz="1200" b="1" i="0" kern="1200" dirty="0">
                <a:solidFill>
                  <a:schemeClr val="tx1"/>
                </a:solidFill>
                <a:effectLst/>
                <a:latin typeface="+mn-lt"/>
                <a:ea typeface="+mn-ea"/>
                <a:cs typeface="+mn-cs"/>
              </a:rPr>
              <a:t>Exercise self-control:</a:t>
            </a:r>
            <a:endParaRPr lang="en-US" sz="1200" b="0" i="0" kern="1200" dirty="0">
              <a:solidFill>
                <a:schemeClr val="tx1"/>
              </a:solidFill>
              <a:effectLst/>
              <a:latin typeface="+mn-lt"/>
              <a:ea typeface="+mn-ea"/>
              <a:cs typeface="+mn-cs"/>
            </a:endParaRPr>
          </a:p>
          <a:p>
            <a:pPr marL="0" indent="0">
              <a:buFont typeface="Arial" panose="020B0604020202020204" pitchFamily="34" charset="0"/>
              <a:buNone/>
            </a:pPr>
            <a:r>
              <a:rPr lang="en-US" sz="1200" b="1" i="0" kern="1200" dirty="0">
                <a:solidFill>
                  <a:schemeClr val="tx1"/>
                </a:solidFill>
                <a:effectLst/>
                <a:latin typeface="+mn-lt"/>
                <a:ea typeface="+mn-ea"/>
                <a:cs typeface="+mn-cs"/>
              </a:rPr>
              <a:t>(1 Corinthians 9:24-27), </a:t>
            </a:r>
            <a:r>
              <a:rPr lang="en-US" sz="1200" b="0" i="1" kern="1200" dirty="0">
                <a:solidFill>
                  <a:schemeClr val="tx1"/>
                </a:solidFill>
                <a:effectLst/>
                <a:latin typeface="+mn-lt"/>
                <a:ea typeface="+mn-ea"/>
                <a:cs typeface="+mn-cs"/>
              </a:rPr>
              <a:t>“</a:t>
            </a:r>
            <a:r>
              <a:rPr lang="en-US" i="1" dirty="0"/>
              <a:t>Do you not know that those who run in a race all run, but one receives the prize? Run in such a way that you may obtain it.</a:t>
            </a:r>
            <a:r>
              <a:rPr lang="en-US" i="1" baseline="30000" dirty="0"/>
              <a:t> 25</a:t>
            </a:r>
            <a:r>
              <a:rPr lang="en-US" i="1" dirty="0"/>
              <a:t> And everyone who competes for the prize </a:t>
            </a:r>
            <a:r>
              <a:rPr lang="en-US" i="1" u="sng" dirty="0"/>
              <a:t>is temperate in all things</a:t>
            </a:r>
            <a:r>
              <a:rPr lang="en-US" i="1" dirty="0"/>
              <a:t>. Now they do it to obtain a perishable crown, but we for an imperishable crown.</a:t>
            </a:r>
            <a:r>
              <a:rPr lang="en-US" i="1" baseline="30000" dirty="0"/>
              <a:t> 26</a:t>
            </a:r>
            <a:r>
              <a:rPr lang="en-US" i="1" dirty="0"/>
              <a:t> Therefore I run thus: not with uncertainty. Thus I fight: not as one who beats the air.</a:t>
            </a:r>
            <a:r>
              <a:rPr lang="en-US" i="1" baseline="30000" dirty="0"/>
              <a:t> 27</a:t>
            </a:r>
            <a:r>
              <a:rPr lang="en-US" i="1" dirty="0"/>
              <a:t> </a:t>
            </a:r>
            <a:r>
              <a:rPr lang="en-US" i="1" u="sng" dirty="0"/>
              <a:t>But I discipline my body and bring it into subjection</a:t>
            </a:r>
            <a:r>
              <a:rPr lang="en-US" i="1" dirty="0"/>
              <a:t>, lest, when I have preached to others, </a:t>
            </a:r>
            <a:r>
              <a:rPr lang="en-US" b="1" i="1" dirty="0"/>
              <a:t>I myself should become disqualified</a:t>
            </a:r>
            <a:r>
              <a:rPr lang="en-US" i="1" dirty="0"/>
              <a:t>.”</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A dissolute life is the life of the unredeemed!</a:t>
            </a:r>
          </a:p>
          <a:p>
            <a:pPr marL="0" lvl="0" indent="0">
              <a:buFont typeface="Arial" panose="020B0604020202020204" pitchFamily="34" charset="0"/>
              <a:buNone/>
            </a:pPr>
            <a:r>
              <a:rPr lang="en-US" sz="1200" b="1" i="0" kern="1200" dirty="0">
                <a:solidFill>
                  <a:schemeClr val="tx1"/>
                </a:solidFill>
                <a:effectLst/>
                <a:latin typeface="+mn-lt"/>
                <a:ea typeface="+mn-ea"/>
                <a:cs typeface="+mn-cs"/>
              </a:rPr>
              <a:t>(Ephesians 5:18-21), </a:t>
            </a:r>
            <a:r>
              <a:rPr lang="en-US" sz="1200" b="0" i="1" kern="1200" dirty="0">
                <a:solidFill>
                  <a:schemeClr val="tx1"/>
                </a:solidFill>
                <a:effectLst/>
                <a:latin typeface="+mn-lt"/>
                <a:ea typeface="+mn-ea"/>
                <a:cs typeface="+mn-cs"/>
              </a:rPr>
              <a:t>“</a:t>
            </a:r>
            <a:r>
              <a:rPr lang="en-US" i="1" dirty="0"/>
              <a:t>And do not be drunk with wine, </a:t>
            </a:r>
            <a:r>
              <a:rPr lang="en-US" i="1" u="sng" dirty="0"/>
              <a:t>in which is dissipation </a:t>
            </a:r>
            <a:r>
              <a:rPr lang="en-US" b="1" i="0" u="sng" dirty="0"/>
              <a:t>[recklessness; excess; immorality]</a:t>
            </a:r>
            <a:r>
              <a:rPr lang="en-US" b="0" i="1" dirty="0"/>
              <a:t>;</a:t>
            </a:r>
            <a:r>
              <a:rPr lang="en-US" b="1" i="0" dirty="0"/>
              <a:t> </a:t>
            </a:r>
            <a:r>
              <a:rPr lang="en-US" i="1" dirty="0"/>
              <a:t>but be filled with the Spirit,</a:t>
            </a:r>
            <a:r>
              <a:rPr lang="en-US" i="1" baseline="30000" dirty="0"/>
              <a:t> 19</a:t>
            </a:r>
            <a:r>
              <a:rPr lang="en-US" i="1" dirty="0"/>
              <a:t> speaking to one another in psalms and hymns and spiritual songs, singing and making melody in your heart to the Lord,</a:t>
            </a:r>
            <a:r>
              <a:rPr lang="en-US" i="1" baseline="30000" dirty="0"/>
              <a:t> 20</a:t>
            </a:r>
            <a:r>
              <a:rPr lang="en-US" i="1" dirty="0"/>
              <a:t> giving thanks always for all things to God the Father in the name of our Lord Jesus Christ,</a:t>
            </a:r>
            <a:r>
              <a:rPr lang="en-US" i="1" baseline="30000" dirty="0"/>
              <a:t> 21</a:t>
            </a:r>
            <a:r>
              <a:rPr lang="en-US" i="1" dirty="0"/>
              <a:t> submitting to one another in the fear of God.”</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Reckless abandon not only costs the athlete the prize, it can cost a man his soul.  </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So, discipline yourself to conform to the image of the Son of God in all things </a:t>
            </a:r>
          </a:p>
          <a:p>
            <a:pPr marL="0" lvl="0" indent="0">
              <a:buFont typeface="Arial" panose="020B0604020202020204" pitchFamily="34" charset="0"/>
              <a:buNone/>
            </a:pPr>
            <a:r>
              <a:rPr lang="en-US" sz="1200" b="1" i="0" kern="1200" dirty="0">
                <a:solidFill>
                  <a:schemeClr val="tx1"/>
                </a:solidFill>
                <a:effectLst/>
                <a:latin typeface="+mn-lt"/>
                <a:ea typeface="+mn-ea"/>
                <a:cs typeface="+mn-cs"/>
              </a:rPr>
              <a:t>(see 1 Corinthians 9:27 ABOVE)</a:t>
            </a:r>
          </a:p>
          <a:p>
            <a:pPr marL="0" lvl="0" indent="0">
              <a:buFont typeface="Arial" panose="020B0604020202020204" pitchFamily="34" charset="0"/>
              <a:buNone/>
            </a:pPr>
            <a:r>
              <a:rPr lang="en-US" sz="1200" b="1" i="0" kern="1200" dirty="0">
                <a:solidFill>
                  <a:schemeClr val="tx1"/>
                </a:solidFill>
                <a:effectLst/>
                <a:latin typeface="+mn-lt"/>
                <a:ea typeface="+mn-ea"/>
                <a:cs typeface="+mn-cs"/>
              </a:rPr>
              <a:t>(Galatians 2:20), </a:t>
            </a:r>
            <a:r>
              <a:rPr lang="en-US" sz="1200" b="0" i="1" kern="1200" dirty="0">
                <a:solidFill>
                  <a:schemeClr val="tx1"/>
                </a:solidFill>
                <a:effectLst/>
                <a:latin typeface="+mn-lt"/>
                <a:ea typeface="+mn-ea"/>
                <a:cs typeface="+mn-cs"/>
              </a:rPr>
              <a:t>“</a:t>
            </a:r>
            <a:r>
              <a:rPr lang="en-US" i="1" dirty="0"/>
              <a:t>I have been crucified with Christ; it is no longer I who live, but Christ lives in me; and the life which I now live in the flesh I live by faith in the Son of God, who loved me and gave Himself for me.”</a:t>
            </a:r>
            <a:endParaRPr lang="en-US" sz="1200" b="0" i="1"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1" i="0" kern="1200" dirty="0">
                <a:solidFill>
                  <a:schemeClr val="tx1"/>
                </a:solidFill>
                <a:effectLst/>
                <a:latin typeface="+mn-lt"/>
                <a:ea typeface="+mn-ea"/>
                <a:cs typeface="+mn-cs"/>
              </a:rPr>
              <a:t>[CLICK] Follow the rules:</a:t>
            </a:r>
            <a:r>
              <a:rPr lang="en-US" sz="1200" b="0" i="0" kern="1200" dirty="0">
                <a:solidFill>
                  <a:schemeClr val="tx1"/>
                </a:solidFill>
                <a:effectLst/>
                <a:latin typeface="+mn-lt"/>
                <a:ea typeface="+mn-ea"/>
                <a:cs typeface="+mn-cs"/>
              </a:rPr>
              <a:t>  </a:t>
            </a:r>
          </a:p>
          <a:p>
            <a:pPr marL="0" indent="0">
              <a:buFont typeface="Arial" panose="020B0604020202020204" pitchFamily="34" charset="0"/>
              <a:buNone/>
            </a:pPr>
            <a:r>
              <a:rPr lang="en-US" sz="1200" b="1" i="0" kern="1200" dirty="0">
                <a:solidFill>
                  <a:schemeClr val="tx1"/>
                </a:solidFill>
                <a:effectLst/>
                <a:latin typeface="+mn-lt"/>
                <a:ea typeface="+mn-ea"/>
                <a:cs typeface="+mn-cs"/>
              </a:rPr>
              <a:t>(2 Timothy 2:1-7), </a:t>
            </a:r>
            <a:r>
              <a:rPr lang="en-US" sz="1200" b="0" i="1" kern="1200" dirty="0">
                <a:solidFill>
                  <a:schemeClr val="tx1"/>
                </a:solidFill>
                <a:effectLst/>
                <a:latin typeface="+mn-lt"/>
                <a:ea typeface="+mn-ea"/>
                <a:cs typeface="+mn-cs"/>
              </a:rPr>
              <a:t>“</a:t>
            </a:r>
            <a:r>
              <a:rPr lang="en-US" i="1" dirty="0"/>
              <a:t>You therefore, my son, be strong in the grace that is in Christ Jesus.</a:t>
            </a:r>
            <a:r>
              <a:rPr lang="en-US" i="1" baseline="30000" dirty="0"/>
              <a:t> 2</a:t>
            </a:r>
            <a:r>
              <a:rPr lang="en-US" i="1" dirty="0"/>
              <a:t> And the things that you have heard from me among many witnesses, commit these to faithful men who will be able to teach others also.</a:t>
            </a:r>
            <a:r>
              <a:rPr lang="en-US" i="1" baseline="30000" dirty="0"/>
              <a:t> 3</a:t>
            </a:r>
            <a:r>
              <a:rPr lang="en-US" i="1" dirty="0"/>
              <a:t> You therefore must endure hardship as a good soldier of Jesus Christ.</a:t>
            </a:r>
            <a:r>
              <a:rPr lang="en-US" i="1" baseline="30000" dirty="0"/>
              <a:t> 4</a:t>
            </a:r>
            <a:r>
              <a:rPr lang="en-US" i="1" dirty="0"/>
              <a:t> No one engaged in warfare entangles himself with the affairs of this life, that he may please him who enlisted him as a soldier.</a:t>
            </a:r>
            <a:r>
              <a:rPr lang="en-US" i="1" baseline="30000" dirty="0"/>
              <a:t> 5</a:t>
            </a:r>
            <a:r>
              <a:rPr lang="en-US" i="1" dirty="0"/>
              <a:t> </a:t>
            </a:r>
            <a:r>
              <a:rPr lang="en-US" b="1" i="1" dirty="0"/>
              <a:t>And also if anyone competes in athletics, he is not crowned unless he competes according to the rules</a:t>
            </a:r>
            <a:r>
              <a:rPr lang="en-US" i="1" dirty="0"/>
              <a:t>.</a:t>
            </a:r>
            <a:r>
              <a:rPr lang="en-US" i="1" baseline="30000" dirty="0"/>
              <a:t> 6</a:t>
            </a:r>
            <a:r>
              <a:rPr lang="en-US" i="1" dirty="0"/>
              <a:t> The hardworking farmer must be first to partake of the crops.</a:t>
            </a:r>
            <a:r>
              <a:rPr lang="en-US" i="1" baseline="30000" dirty="0"/>
              <a:t> 7</a:t>
            </a:r>
            <a:r>
              <a:rPr lang="en-US" i="1" dirty="0"/>
              <a:t> Consider what I say, and may the Lord give you understanding in all things.”</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The international governing body of each Olympic sport can also strip athletes of medals for infractions of the rules of the sport. From October 1968 to July 2019, a total of 146 medals have been stripped, with 9 medals declared vacant (rather than being reallocated) after being stripped.</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Ben Johnson in 1998 won a gold medal in the 100 meter sprint.  He set a world record time of 9.79.  It wasn’t until 14 years later that anyone equaled that mark.  After the race, blood tests revealed he had taken steroids, and his gold medal was taken away.</a:t>
            </a:r>
          </a:p>
          <a:p>
            <a:pPr marL="0" indent="0">
              <a:buFont typeface="Arial" panose="020B0604020202020204" pitchFamily="34" charset="0"/>
              <a:buNone/>
            </a:pPr>
            <a:r>
              <a:rPr lang="en-US" sz="1200" b="1" i="0" kern="1200" dirty="0">
                <a:solidFill>
                  <a:schemeClr val="tx1"/>
                </a:solidFill>
                <a:effectLst/>
                <a:latin typeface="+mn-lt"/>
                <a:ea typeface="+mn-ea"/>
                <a:cs typeface="+mn-cs"/>
              </a:rPr>
              <a:t>(2 John 9), </a:t>
            </a:r>
            <a:r>
              <a:rPr lang="en-US" sz="1200" b="0" i="1" kern="1200" dirty="0">
                <a:solidFill>
                  <a:schemeClr val="tx1"/>
                </a:solidFill>
                <a:effectLst/>
                <a:latin typeface="+mn-lt"/>
                <a:ea typeface="+mn-ea"/>
                <a:cs typeface="+mn-cs"/>
              </a:rPr>
              <a:t>“</a:t>
            </a:r>
            <a:r>
              <a:rPr lang="en-US" i="1" dirty="0"/>
              <a:t>Whoever transgresses and does not abide in the doctrine of Christ does not have God. He who abides in the doctrine of Christ has both the Father and the Son.”</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The rules that the Christian must follow are referred to as the doctrine of Christ.  Also, the </a:t>
            </a:r>
            <a:r>
              <a:rPr lang="en-US" sz="1200" b="0" i="1" kern="1200" dirty="0">
                <a:solidFill>
                  <a:schemeClr val="tx1"/>
                </a:solidFill>
                <a:effectLst/>
                <a:latin typeface="+mn-lt"/>
                <a:ea typeface="+mn-ea"/>
                <a:cs typeface="+mn-cs"/>
              </a:rPr>
              <a:t>“pattern of sound words” </a:t>
            </a:r>
            <a:r>
              <a:rPr lang="en-US" sz="1200" b="1" i="0" kern="1200" dirty="0">
                <a:solidFill>
                  <a:schemeClr val="tx1"/>
                </a:solidFill>
                <a:effectLst/>
                <a:latin typeface="+mn-lt"/>
                <a:ea typeface="+mn-ea"/>
                <a:cs typeface="+mn-cs"/>
              </a:rPr>
              <a:t>(2 Tim. 1:13); </a:t>
            </a:r>
            <a:r>
              <a:rPr lang="en-US" sz="1200" b="0" i="1" kern="1200" dirty="0">
                <a:solidFill>
                  <a:schemeClr val="tx1"/>
                </a:solidFill>
                <a:effectLst/>
                <a:latin typeface="+mn-lt"/>
                <a:ea typeface="+mn-ea"/>
                <a:cs typeface="+mn-cs"/>
              </a:rPr>
              <a:t>“the word of God” </a:t>
            </a:r>
            <a:r>
              <a:rPr lang="en-US" sz="1200" b="1" i="0" kern="1200" dirty="0">
                <a:solidFill>
                  <a:schemeClr val="tx1"/>
                </a:solidFill>
                <a:effectLst/>
                <a:latin typeface="+mn-lt"/>
                <a:ea typeface="+mn-ea"/>
                <a:cs typeface="+mn-cs"/>
              </a:rPr>
              <a:t>(2 Tim. 2:9); </a:t>
            </a:r>
            <a:r>
              <a:rPr lang="en-US" sz="1200" b="0" i="0" kern="1200" dirty="0">
                <a:solidFill>
                  <a:schemeClr val="tx1"/>
                </a:solidFill>
                <a:effectLst/>
                <a:latin typeface="+mn-lt"/>
                <a:ea typeface="+mn-ea"/>
                <a:cs typeface="+mn-cs"/>
              </a:rPr>
              <a:t>the </a:t>
            </a:r>
            <a:r>
              <a:rPr lang="en-US" sz="1200" b="0" i="1" kern="1200" dirty="0">
                <a:solidFill>
                  <a:schemeClr val="tx1"/>
                </a:solidFill>
                <a:effectLst/>
                <a:latin typeface="+mn-lt"/>
                <a:ea typeface="+mn-ea"/>
                <a:cs typeface="+mn-cs"/>
              </a:rPr>
              <a:t>“word of truth” </a:t>
            </a:r>
            <a:r>
              <a:rPr lang="en-US" sz="1200" b="1" i="0" kern="1200" dirty="0">
                <a:solidFill>
                  <a:schemeClr val="tx1"/>
                </a:solidFill>
                <a:effectLst/>
                <a:latin typeface="+mn-lt"/>
                <a:ea typeface="+mn-ea"/>
                <a:cs typeface="+mn-cs"/>
              </a:rPr>
              <a:t>(2 Tim. 2:15); </a:t>
            </a:r>
            <a:r>
              <a:rPr lang="en-US" sz="1200" b="0" i="1" kern="1200" dirty="0">
                <a:solidFill>
                  <a:schemeClr val="tx1"/>
                </a:solidFill>
                <a:effectLst/>
                <a:latin typeface="+mn-lt"/>
                <a:ea typeface="+mn-ea"/>
                <a:cs typeface="+mn-cs"/>
              </a:rPr>
              <a:t>“the Holy Scriptures” </a:t>
            </a:r>
            <a:r>
              <a:rPr lang="en-US" sz="1200" b="1" i="0" kern="1200" dirty="0">
                <a:solidFill>
                  <a:schemeClr val="tx1"/>
                </a:solidFill>
                <a:effectLst/>
                <a:latin typeface="+mn-lt"/>
                <a:ea typeface="+mn-ea"/>
                <a:cs typeface="+mn-cs"/>
              </a:rPr>
              <a:t>(2 Timothy 3:15); </a:t>
            </a:r>
            <a:r>
              <a:rPr lang="en-US" sz="1200" b="0" i="0" kern="1200" dirty="0">
                <a:solidFill>
                  <a:schemeClr val="tx1"/>
                </a:solidFill>
                <a:effectLst/>
                <a:latin typeface="+mn-lt"/>
                <a:ea typeface="+mn-ea"/>
                <a:cs typeface="+mn-cs"/>
              </a:rPr>
              <a:t>“</a:t>
            </a:r>
            <a:r>
              <a:rPr lang="en-US" sz="1200" b="0" i="1" kern="1200" dirty="0">
                <a:solidFill>
                  <a:schemeClr val="tx1"/>
                </a:solidFill>
                <a:effectLst/>
                <a:latin typeface="+mn-lt"/>
                <a:ea typeface="+mn-ea"/>
                <a:cs typeface="+mn-cs"/>
              </a:rPr>
              <a:t>sound doctrine” </a:t>
            </a:r>
            <a:r>
              <a:rPr lang="en-US" sz="1200" b="0" i="0" kern="1200" dirty="0">
                <a:solidFill>
                  <a:schemeClr val="tx1"/>
                </a:solidFill>
                <a:effectLst/>
                <a:latin typeface="+mn-lt"/>
                <a:ea typeface="+mn-ea"/>
                <a:cs typeface="+mn-cs"/>
              </a:rPr>
              <a:t>and </a:t>
            </a:r>
            <a:r>
              <a:rPr lang="en-US" sz="1200" b="0" i="1" kern="1200" dirty="0">
                <a:solidFill>
                  <a:schemeClr val="tx1"/>
                </a:solidFill>
                <a:effectLst/>
                <a:latin typeface="+mn-lt"/>
                <a:ea typeface="+mn-ea"/>
                <a:cs typeface="+mn-cs"/>
              </a:rPr>
              <a:t>“the truth” </a:t>
            </a:r>
            <a:r>
              <a:rPr lang="en-US" sz="1200" b="1" i="0" kern="1200" dirty="0">
                <a:solidFill>
                  <a:schemeClr val="tx1"/>
                </a:solidFill>
                <a:effectLst/>
                <a:latin typeface="+mn-lt"/>
                <a:ea typeface="+mn-ea"/>
                <a:cs typeface="+mn-cs"/>
              </a:rPr>
              <a:t>(2 Tim. 4:3). </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Paul was worried about “disqualification” [our text, 1 Cor. 9:27], something we can avoid if we follow the rules that Jesus established for us.</a:t>
            </a:r>
          </a:p>
          <a:p>
            <a:pPr marL="628650" lvl="1" indent="-171450">
              <a:buFont typeface="Arial" panose="020B0604020202020204" pitchFamily="34" charset="0"/>
              <a:buChar char="•"/>
            </a:pP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1" i="0" kern="1200" dirty="0">
                <a:solidFill>
                  <a:schemeClr val="tx1"/>
                </a:solidFill>
                <a:effectLst/>
                <a:latin typeface="+mn-lt"/>
                <a:ea typeface="+mn-ea"/>
                <a:cs typeface="+mn-cs"/>
              </a:rPr>
              <a:t>[CLICK] Endure to the finish line:</a:t>
            </a:r>
            <a:r>
              <a:rPr lang="en-US" sz="1200" b="0" i="0" kern="1200" dirty="0">
                <a:solidFill>
                  <a:schemeClr val="tx1"/>
                </a:solidFill>
                <a:effectLst/>
                <a:latin typeface="+mn-lt"/>
                <a:ea typeface="+mn-ea"/>
                <a:cs typeface="+mn-cs"/>
              </a:rPr>
              <a:t> </a:t>
            </a:r>
          </a:p>
          <a:p>
            <a:pPr marL="0" indent="0">
              <a:buFont typeface="Arial" panose="020B0604020202020204" pitchFamily="34" charset="0"/>
              <a:buNone/>
            </a:pPr>
            <a:r>
              <a:rPr lang="en-US" sz="1200" b="1" i="0" kern="1200" dirty="0">
                <a:solidFill>
                  <a:schemeClr val="tx1"/>
                </a:solidFill>
                <a:effectLst/>
                <a:latin typeface="+mn-lt"/>
                <a:ea typeface="+mn-ea"/>
                <a:cs typeface="+mn-cs"/>
              </a:rPr>
              <a:t>(Hebrews 12:1-2), </a:t>
            </a:r>
            <a:r>
              <a:rPr lang="en-US" sz="1200" b="0" i="1" kern="1200" dirty="0">
                <a:solidFill>
                  <a:schemeClr val="tx1"/>
                </a:solidFill>
                <a:effectLst/>
                <a:latin typeface="+mn-lt"/>
                <a:ea typeface="+mn-ea"/>
                <a:cs typeface="+mn-cs"/>
              </a:rPr>
              <a:t>“</a:t>
            </a:r>
            <a:r>
              <a:rPr lang="en-US" i="1" dirty="0"/>
              <a:t>Therefore we also, since we are surrounded by so great a cloud of witnesses, let us lay aside every weight, and the sin which so easily ensnares us, </a:t>
            </a:r>
            <a:r>
              <a:rPr lang="en-US" i="1" u="sng" dirty="0"/>
              <a:t>and let us run with endurance the race that is set before us</a:t>
            </a:r>
            <a:r>
              <a:rPr lang="en-US" i="1" dirty="0"/>
              <a:t>,</a:t>
            </a:r>
            <a:r>
              <a:rPr lang="en-US" i="1" baseline="30000" dirty="0"/>
              <a:t> 2</a:t>
            </a:r>
            <a:r>
              <a:rPr lang="en-US" i="1" dirty="0"/>
              <a:t> looking unto Jesus, the author and finisher of our faith, who for the joy that was set before Him endured the cross, despising the shame, and has sat down at the right hand of the throne of God.”</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Physical conditioning is crucial to an athlete’s success.  </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Spiritual conditioning is crucial to entering heaven. </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We must constantly exercise ourselves toward godliness</a:t>
            </a:r>
            <a:endParaRPr lang="en-US" sz="1200" b="0" i="0" u="sng" kern="1200" dirty="0">
              <a:solidFill>
                <a:schemeClr val="tx1"/>
              </a:solidFill>
              <a:effectLst/>
              <a:latin typeface="+mn-lt"/>
              <a:ea typeface="+mn-ea"/>
              <a:cs typeface="+mn-cs"/>
            </a:endParaRPr>
          </a:p>
          <a:p>
            <a:pPr marL="0" lvl="0" indent="0">
              <a:buFont typeface="Arial" panose="020B0604020202020204" pitchFamily="34" charset="0"/>
              <a:buNone/>
            </a:pPr>
            <a:r>
              <a:rPr lang="en-US" sz="1200" b="1" i="0" u="none" kern="1200" dirty="0">
                <a:solidFill>
                  <a:schemeClr val="tx1"/>
                </a:solidFill>
                <a:effectLst/>
                <a:latin typeface="+mn-lt"/>
                <a:ea typeface="+mn-ea"/>
                <a:cs typeface="+mn-cs"/>
              </a:rPr>
              <a:t>(1 Timothy 4:7-8), </a:t>
            </a:r>
            <a:r>
              <a:rPr lang="en-US" sz="1200" b="0" i="1" u="none" kern="1200" dirty="0">
                <a:solidFill>
                  <a:schemeClr val="tx1"/>
                </a:solidFill>
                <a:effectLst/>
                <a:latin typeface="+mn-lt"/>
                <a:ea typeface="+mn-ea"/>
                <a:cs typeface="+mn-cs"/>
              </a:rPr>
              <a:t>“</a:t>
            </a:r>
            <a:r>
              <a:rPr lang="en-US" i="1" u="none" dirty="0"/>
              <a:t>But reject profane and old wives’ fables, </a:t>
            </a:r>
            <a:r>
              <a:rPr lang="en-US" i="1" u="sng" dirty="0"/>
              <a:t>and exercise yourself toward godliness</a:t>
            </a:r>
            <a:r>
              <a:rPr lang="en-US" i="1" dirty="0"/>
              <a:t>.</a:t>
            </a:r>
            <a:r>
              <a:rPr lang="en-US" i="1" baseline="30000" dirty="0"/>
              <a:t> 8</a:t>
            </a:r>
            <a:r>
              <a:rPr lang="en-US" i="1" dirty="0"/>
              <a:t> For bodily exercise profits a little, but godliness is profitable for all things, having promise of the life that now is and of that which is to come.”</a:t>
            </a:r>
          </a:p>
          <a:p>
            <a:pPr marL="0" lvl="0" indent="0">
              <a:buFont typeface="Arial" panose="020B0604020202020204" pitchFamily="34" charset="0"/>
              <a:buNone/>
            </a:pPr>
            <a:r>
              <a:rPr lang="en-US" sz="1200" b="1" i="0" kern="1200" dirty="0">
                <a:solidFill>
                  <a:schemeClr val="tx1"/>
                </a:solidFill>
                <a:effectLst/>
                <a:latin typeface="+mn-lt"/>
                <a:ea typeface="+mn-ea"/>
                <a:cs typeface="+mn-cs"/>
              </a:rPr>
              <a:t>(Hebrews 5:13-14), </a:t>
            </a:r>
            <a:r>
              <a:rPr lang="en-US" sz="1200" b="0" i="1" kern="1200" dirty="0">
                <a:solidFill>
                  <a:schemeClr val="tx1"/>
                </a:solidFill>
                <a:effectLst/>
                <a:latin typeface="+mn-lt"/>
                <a:ea typeface="+mn-ea"/>
                <a:cs typeface="+mn-cs"/>
              </a:rPr>
              <a:t>“</a:t>
            </a:r>
            <a:r>
              <a:rPr lang="en-US" i="1" dirty="0"/>
              <a:t>For everyone who partakes only of milk is unskilled in the word of righteousness, for he is a babe.</a:t>
            </a:r>
            <a:r>
              <a:rPr lang="en-US" i="1" baseline="30000" dirty="0"/>
              <a:t> 14</a:t>
            </a:r>
            <a:r>
              <a:rPr lang="en-US" i="1" dirty="0"/>
              <a:t> But solid food belongs to those who are of full age, that is, </a:t>
            </a:r>
            <a:r>
              <a:rPr lang="en-US" i="1" u="sng" dirty="0"/>
              <a:t>those who by reason of use have their senses exercised</a:t>
            </a:r>
            <a:r>
              <a:rPr lang="en-US" i="1" dirty="0"/>
              <a:t> to discern both good and evil.”</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You want to win that crown, you have to work for it, and keep going all the way to the end of the race.</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Note:  </a:t>
            </a:r>
            <a:r>
              <a:rPr lang="en-US" sz="1200" b="0" i="0" kern="1200" dirty="0">
                <a:solidFill>
                  <a:schemeClr val="tx1"/>
                </a:solidFill>
                <a:effectLst/>
                <a:latin typeface="+mn-lt"/>
                <a:ea typeface="+mn-ea"/>
                <a:cs typeface="+mn-cs"/>
              </a:rPr>
              <a:t>Hebrews 12 gives us the goal.  Just as the runner looks for the finish line, we look to Jesus, the author and the finisher of our faith!</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DC6F5-5047-42AA-B41A-62DC3E33BE6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1280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Finally, looking at another sporting analogy, Paul writes in the same context of a boxer</a:t>
            </a:r>
          </a:p>
          <a:p>
            <a:endParaRPr lang="en-US" b="1" dirty="0"/>
          </a:p>
          <a:p>
            <a:r>
              <a:rPr lang="en-US" b="1" dirty="0"/>
              <a:t>(1 Corinthians 9:26), </a:t>
            </a:r>
            <a:r>
              <a:rPr lang="en-US" i="1" dirty="0"/>
              <a:t>“…Thus I fight: not as one who beats the air.”</a:t>
            </a:r>
          </a:p>
          <a:p>
            <a:pPr marL="628650" lvl="1" indent="-171450">
              <a:buFont typeface="Arial" panose="020B0604020202020204" pitchFamily="34" charset="0"/>
              <a:buChar char="•"/>
            </a:pPr>
            <a:r>
              <a:rPr lang="en-US" i="0" dirty="0"/>
              <a:t>Shadow boxing is very different than real fighting</a:t>
            </a:r>
          </a:p>
          <a:p>
            <a:pPr marL="628650" lvl="1" indent="-171450">
              <a:buFont typeface="Arial" panose="020B0604020202020204" pitchFamily="34" charset="0"/>
              <a:buChar char="•"/>
            </a:pPr>
            <a:r>
              <a:rPr lang="en-US" b="1" i="0" dirty="0"/>
              <a:t>Tai-Bo (using boxing and its movement as aerobic exercise.  Air doesn’t hit back)</a:t>
            </a:r>
          </a:p>
          <a:p>
            <a:pPr marL="628650" lvl="1" indent="-171450">
              <a:buFont typeface="Arial" panose="020B0604020202020204" pitchFamily="34" charset="0"/>
              <a:buChar char="•"/>
            </a:pPr>
            <a:r>
              <a:rPr lang="en-US" i="0" dirty="0"/>
              <a:t>The soldier, or prize fighter, trains as if his life or well-being is on the line.  Because it is.</a:t>
            </a:r>
          </a:p>
          <a:p>
            <a:pPr marL="628650" lvl="1" indent="-171450">
              <a:buFont typeface="Arial" panose="020B0604020202020204" pitchFamily="34" charset="0"/>
              <a:buChar char="•"/>
            </a:pPr>
            <a:r>
              <a:rPr lang="en-US" i="0" dirty="0"/>
              <a:t>In a real fight, you have to fight to win!</a:t>
            </a:r>
          </a:p>
          <a:p>
            <a:pPr marL="628650" lvl="1" indent="-171450">
              <a:buFont typeface="Arial" panose="020B0604020202020204" pitchFamily="34" charset="0"/>
              <a:buChar char="•"/>
            </a:pPr>
            <a:r>
              <a:rPr lang="en-US" b="1" i="0" dirty="0"/>
              <a:t>The same is true spiritually!</a:t>
            </a:r>
          </a:p>
          <a:p>
            <a:pPr marL="0" lvl="0" indent="0">
              <a:buFont typeface="Arial" panose="020B0604020202020204" pitchFamily="34" charset="0"/>
              <a:buNone/>
            </a:pPr>
            <a:r>
              <a:rPr lang="en-US" b="1" i="0" dirty="0"/>
              <a:t>(1 Peter 5:8-9), </a:t>
            </a:r>
            <a:r>
              <a:rPr lang="en-US" i="1" dirty="0"/>
              <a:t>“Be sober, be vigilant; because your adversary the devil walks about like a roaring lion, seeking whom he may devour.</a:t>
            </a:r>
            <a:r>
              <a:rPr lang="en-US" i="1" baseline="30000" dirty="0"/>
              <a:t> 9</a:t>
            </a:r>
            <a:r>
              <a:rPr lang="en-US" i="1" dirty="0"/>
              <a:t> Resist him, steadfast in the faith, knowing that the same sufferings are experienced by your brotherhood in the world.”</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DC6F5-5047-42AA-B41A-62DC3E33BE6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4114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B3DD4-FF6A-4047-BC17-230F0BEBDE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CA5CDDD-2AF3-4C45-9815-092D45CEEE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FA1686D-5DA6-4C32-893B-F919A3D957D3}"/>
              </a:ext>
            </a:extLst>
          </p:cNvPr>
          <p:cNvSpPr>
            <a:spLocks noGrp="1"/>
          </p:cNvSpPr>
          <p:nvPr>
            <p:ph type="dt" sz="half" idx="10"/>
          </p:nvPr>
        </p:nvSpPr>
        <p:spPr/>
        <p:txBody>
          <a:bodyPr/>
          <a:lstStyle/>
          <a:p>
            <a:fld id="{BD520396-DD0A-4665-A7D0-13617DEF30D4}" type="datetimeFigureOut">
              <a:rPr lang="en-US" smtClean="0"/>
              <a:t>3/3/2020</a:t>
            </a:fld>
            <a:endParaRPr lang="en-US"/>
          </a:p>
        </p:txBody>
      </p:sp>
      <p:sp>
        <p:nvSpPr>
          <p:cNvPr id="5" name="Footer Placeholder 4">
            <a:extLst>
              <a:ext uri="{FF2B5EF4-FFF2-40B4-BE49-F238E27FC236}">
                <a16:creationId xmlns:a16="http://schemas.microsoft.com/office/drawing/2014/main" id="{622EEC0B-551D-4562-BF98-FEAE2CB98D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41FF21-ED80-4292-89D0-CF11DE36CB3D}"/>
              </a:ext>
            </a:extLst>
          </p:cNvPr>
          <p:cNvSpPr>
            <a:spLocks noGrp="1"/>
          </p:cNvSpPr>
          <p:nvPr>
            <p:ph type="sldNum" sz="quarter" idx="12"/>
          </p:nvPr>
        </p:nvSpPr>
        <p:spPr/>
        <p:txBody>
          <a:bodyPr/>
          <a:lstStyle/>
          <a:p>
            <a:fld id="{6DAF5B9E-350D-4866-939F-1443B213723C}" type="slidenum">
              <a:rPr lang="en-US" smtClean="0"/>
              <a:t>‹#›</a:t>
            </a:fld>
            <a:endParaRPr lang="en-US"/>
          </a:p>
        </p:txBody>
      </p:sp>
    </p:spTree>
    <p:extLst>
      <p:ext uri="{BB962C8B-B14F-4D97-AF65-F5344CB8AC3E}">
        <p14:creationId xmlns:p14="http://schemas.microsoft.com/office/powerpoint/2010/main" val="3273000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7A737-9D48-4DAD-B8F8-2B82B1A451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CD7A66-5D82-4CCA-945C-26663FF5FD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67B81E-2B06-463F-BC00-AA44A1831A57}"/>
              </a:ext>
            </a:extLst>
          </p:cNvPr>
          <p:cNvSpPr>
            <a:spLocks noGrp="1"/>
          </p:cNvSpPr>
          <p:nvPr>
            <p:ph type="dt" sz="half" idx="10"/>
          </p:nvPr>
        </p:nvSpPr>
        <p:spPr/>
        <p:txBody>
          <a:bodyPr/>
          <a:lstStyle/>
          <a:p>
            <a:fld id="{BD520396-DD0A-4665-A7D0-13617DEF30D4}" type="datetimeFigureOut">
              <a:rPr lang="en-US" smtClean="0"/>
              <a:t>3/3/2020</a:t>
            </a:fld>
            <a:endParaRPr lang="en-US"/>
          </a:p>
        </p:txBody>
      </p:sp>
      <p:sp>
        <p:nvSpPr>
          <p:cNvPr id="5" name="Footer Placeholder 4">
            <a:extLst>
              <a:ext uri="{FF2B5EF4-FFF2-40B4-BE49-F238E27FC236}">
                <a16:creationId xmlns:a16="http://schemas.microsoft.com/office/drawing/2014/main" id="{44235BC1-3111-4A15-B04E-D010925BE6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AFED52-01A1-4918-ACB7-B83F546279EC}"/>
              </a:ext>
            </a:extLst>
          </p:cNvPr>
          <p:cNvSpPr>
            <a:spLocks noGrp="1"/>
          </p:cNvSpPr>
          <p:nvPr>
            <p:ph type="sldNum" sz="quarter" idx="12"/>
          </p:nvPr>
        </p:nvSpPr>
        <p:spPr/>
        <p:txBody>
          <a:bodyPr/>
          <a:lstStyle/>
          <a:p>
            <a:fld id="{6DAF5B9E-350D-4866-939F-1443B213723C}" type="slidenum">
              <a:rPr lang="en-US" smtClean="0"/>
              <a:t>‹#›</a:t>
            </a:fld>
            <a:endParaRPr lang="en-US"/>
          </a:p>
        </p:txBody>
      </p:sp>
    </p:spTree>
    <p:extLst>
      <p:ext uri="{BB962C8B-B14F-4D97-AF65-F5344CB8AC3E}">
        <p14:creationId xmlns:p14="http://schemas.microsoft.com/office/powerpoint/2010/main" val="2049764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1AFC84-8676-4B7F-8CC4-B4CCB7C8BAD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490C15-15C5-4D62-A26E-41F2F4E065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898BE-A6AC-462E-B868-C28DACE889A3}"/>
              </a:ext>
            </a:extLst>
          </p:cNvPr>
          <p:cNvSpPr>
            <a:spLocks noGrp="1"/>
          </p:cNvSpPr>
          <p:nvPr>
            <p:ph type="dt" sz="half" idx="10"/>
          </p:nvPr>
        </p:nvSpPr>
        <p:spPr/>
        <p:txBody>
          <a:bodyPr/>
          <a:lstStyle/>
          <a:p>
            <a:fld id="{BD520396-DD0A-4665-A7D0-13617DEF30D4}" type="datetimeFigureOut">
              <a:rPr lang="en-US" smtClean="0"/>
              <a:t>3/3/2020</a:t>
            </a:fld>
            <a:endParaRPr lang="en-US"/>
          </a:p>
        </p:txBody>
      </p:sp>
      <p:sp>
        <p:nvSpPr>
          <p:cNvPr id="5" name="Footer Placeholder 4">
            <a:extLst>
              <a:ext uri="{FF2B5EF4-FFF2-40B4-BE49-F238E27FC236}">
                <a16:creationId xmlns:a16="http://schemas.microsoft.com/office/drawing/2014/main" id="{1A275883-DE60-47CE-810D-CE2E17CCDE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5E26D0-5D44-494E-8995-BBE2F0D21ECE}"/>
              </a:ext>
            </a:extLst>
          </p:cNvPr>
          <p:cNvSpPr>
            <a:spLocks noGrp="1"/>
          </p:cNvSpPr>
          <p:nvPr>
            <p:ph type="sldNum" sz="quarter" idx="12"/>
          </p:nvPr>
        </p:nvSpPr>
        <p:spPr/>
        <p:txBody>
          <a:bodyPr/>
          <a:lstStyle/>
          <a:p>
            <a:fld id="{6DAF5B9E-350D-4866-939F-1443B213723C}" type="slidenum">
              <a:rPr lang="en-US" smtClean="0"/>
              <a:t>‹#›</a:t>
            </a:fld>
            <a:endParaRPr lang="en-US"/>
          </a:p>
        </p:txBody>
      </p:sp>
    </p:spTree>
    <p:extLst>
      <p:ext uri="{BB962C8B-B14F-4D97-AF65-F5344CB8AC3E}">
        <p14:creationId xmlns:p14="http://schemas.microsoft.com/office/powerpoint/2010/main" val="2975546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CF568-7A9D-48E3-BA60-7AA68AADDB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6CF8BF-6AF9-474E-9432-CC18DC8924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913A1-A129-43BF-92A7-FF414D73E830}"/>
              </a:ext>
            </a:extLst>
          </p:cNvPr>
          <p:cNvSpPr>
            <a:spLocks noGrp="1"/>
          </p:cNvSpPr>
          <p:nvPr>
            <p:ph type="dt" sz="half" idx="10"/>
          </p:nvPr>
        </p:nvSpPr>
        <p:spPr/>
        <p:txBody>
          <a:bodyPr/>
          <a:lstStyle/>
          <a:p>
            <a:fld id="{BD520396-DD0A-4665-A7D0-13617DEF30D4}" type="datetimeFigureOut">
              <a:rPr lang="en-US" smtClean="0"/>
              <a:t>3/3/2020</a:t>
            </a:fld>
            <a:endParaRPr lang="en-US"/>
          </a:p>
        </p:txBody>
      </p:sp>
      <p:sp>
        <p:nvSpPr>
          <p:cNvPr id="5" name="Footer Placeholder 4">
            <a:extLst>
              <a:ext uri="{FF2B5EF4-FFF2-40B4-BE49-F238E27FC236}">
                <a16:creationId xmlns:a16="http://schemas.microsoft.com/office/drawing/2014/main" id="{50F7440E-2C46-4A96-A210-AF85C12B13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DDDC67-5666-4616-A9AF-92B7CD790D96}"/>
              </a:ext>
            </a:extLst>
          </p:cNvPr>
          <p:cNvSpPr>
            <a:spLocks noGrp="1"/>
          </p:cNvSpPr>
          <p:nvPr>
            <p:ph type="sldNum" sz="quarter" idx="12"/>
          </p:nvPr>
        </p:nvSpPr>
        <p:spPr/>
        <p:txBody>
          <a:bodyPr/>
          <a:lstStyle/>
          <a:p>
            <a:fld id="{6DAF5B9E-350D-4866-939F-1443B213723C}" type="slidenum">
              <a:rPr lang="en-US" smtClean="0"/>
              <a:t>‹#›</a:t>
            </a:fld>
            <a:endParaRPr lang="en-US"/>
          </a:p>
        </p:txBody>
      </p:sp>
    </p:spTree>
    <p:extLst>
      <p:ext uri="{BB962C8B-B14F-4D97-AF65-F5344CB8AC3E}">
        <p14:creationId xmlns:p14="http://schemas.microsoft.com/office/powerpoint/2010/main" val="15664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78E9C-8974-4D40-8EA8-F518F8353B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38A4F6-66C3-4580-8BC3-1F90D65E1E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BF4167-C532-4ACD-BC37-4904CF4C1B7B}"/>
              </a:ext>
            </a:extLst>
          </p:cNvPr>
          <p:cNvSpPr>
            <a:spLocks noGrp="1"/>
          </p:cNvSpPr>
          <p:nvPr>
            <p:ph type="dt" sz="half" idx="10"/>
          </p:nvPr>
        </p:nvSpPr>
        <p:spPr/>
        <p:txBody>
          <a:bodyPr/>
          <a:lstStyle/>
          <a:p>
            <a:fld id="{BD520396-DD0A-4665-A7D0-13617DEF30D4}" type="datetimeFigureOut">
              <a:rPr lang="en-US" smtClean="0"/>
              <a:t>3/3/2020</a:t>
            </a:fld>
            <a:endParaRPr lang="en-US"/>
          </a:p>
        </p:txBody>
      </p:sp>
      <p:sp>
        <p:nvSpPr>
          <p:cNvPr id="5" name="Footer Placeholder 4">
            <a:extLst>
              <a:ext uri="{FF2B5EF4-FFF2-40B4-BE49-F238E27FC236}">
                <a16:creationId xmlns:a16="http://schemas.microsoft.com/office/drawing/2014/main" id="{9020BE9E-A4E6-4E6F-8645-17F9F60AB7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965D0B-E473-4C5F-80DE-6469E38CB259}"/>
              </a:ext>
            </a:extLst>
          </p:cNvPr>
          <p:cNvSpPr>
            <a:spLocks noGrp="1"/>
          </p:cNvSpPr>
          <p:nvPr>
            <p:ph type="sldNum" sz="quarter" idx="12"/>
          </p:nvPr>
        </p:nvSpPr>
        <p:spPr/>
        <p:txBody>
          <a:bodyPr/>
          <a:lstStyle/>
          <a:p>
            <a:fld id="{6DAF5B9E-350D-4866-939F-1443B213723C}" type="slidenum">
              <a:rPr lang="en-US" smtClean="0"/>
              <a:t>‹#›</a:t>
            </a:fld>
            <a:endParaRPr lang="en-US"/>
          </a:p>
        </p:txBody>
      </p:sp>
    </p:spTree>
    <p:extLst>
      <p:ext uri="{BB962C8B-B14F-4D97-AF65-F5344CB8AC3E}">
        <p14:creationId xmlns:p14="http://schemas.microsoft.com/office/powerpoint/2010/main" val="4247887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F2136-60DD-4E19-8B47-AC22FB17D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D3A1FA-4043-447B-83E7-754770AC72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8A89C72-F789-4589-A23A-88204E404D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BE0F6D-1E0C-422A-A4A6-DE9AC0429716}"/>
              </a:ext>
            </a:extLst>
          </p:cNvPr>
          <p:cNvSpPr>
            <a:spLocks noGrp="1"/>
          </p:cNvSpPr>
          <p:nvPr>
            <p:ph type="dt" sz="half" idx="10"/>
          </p:nvPr>
        </p:nvSpPr>
        <p:spPr/>
        <p:txBody>
          <a:bodyPr/>
          <a:lstStyle/>
          <a:p>
            <a:fld id="{BD520396-DD0A-4665-A7D0-13617DEF30D4}" type="datetimeFigureOut">
              <a:rPr lang="en-US" smtClean="0"/>
              <a:t>3/3/2020</a:t>
            </a:fld>
            <a:endParaRPr lang="en-US"/>
          </a:p>
        </p:txBody>
      </p:sp>
      <p:sp>
        <p:nvSpPr>
          <p:cNvPr id="6" name="Footer Placeholder 5">
            <a:extLst>
              <a:ext uri="{FF2B5EF4-FFF2-40B4-BE49-F238E27FC236}">
                <a16:creationId xmlns:a16="http://schemas.microsoft.com/office/drawing/2014/main" id="{A6D22353-1326-4439-A17D-A10E5A05DC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B263C5-92E7-4F1D-B521-2393F899DEC6}"/>
              </a:ext>
            </a:extLst>
          </p:cNvPr>
          <p:cNvSpPr>
            <a:spLocks noGrp="1"/>
          </p:cNvSpPr>
          <p:nvPr>
            <p:ph type="sldNum" sz="quarter" idx="12"/>
          </p:nvPr>
        </p:nvSpPr>
        <p:spPr/>
        <p:txBody>
          <a:bodyPr/>
          <a:lstStyle/>
          <a:p>
            <a:fld id="{6DAF5B9E-350D-4866-939F-1443B213723C}" type="slidenum">
              <a:rPr lang="en-US" smtClean="0"/>
              <a:t>‹#›</a:t>
            </a:fld>
            <a:endParaRPr lang="en-US"/>
          </a:p>
        </p:txBody>
      </p:sp>
    </p:spTree>
    <p:extLst>
      <p:ext uri="{BB962C8B-B14F-4D97-AF65-F5344CB8AC3E}">
        <p14:creationId xmlns:p14="http://schemas.microsoft.com/office/powerpoint/2010/main" val="2005884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AA3A3-E202-4915-8313-A370A3FF2F5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1A8915-F599-4C02-A982-08D50835CD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7FF55F-9A18-4098-A026-4B5565418D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6F68C1B-CC34-44C1-9CD1-F6E7B62088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4901DD-62B9-498C-9AEB-BFE945F8F7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8C2666-7BC0-4F54-9F1B-28408F1762A5}"/>
              </a:ext>
            </a:extLst>
          </p:cNvPr>
          <p:cNvSpPr>
            <a:spLocks noGrp="1"/>
          </p:cNvSpPr>
          <p:nvPr>
            <p:ph type="dt" sz="half" idx="10"/>
          </p:nvPr>
        </p:nvSpPr>
        <p:spPr/>
        <p:txBody>
          <a:bodyPr/>
          <a:lstStyle/>
          <a:p>
            <a:fld id="{BD520396-DD0A-4665-A7D0-13617DEF30D4}" type="datetimeFigureOut">
              <a:rPr lang="en-US" smtClean="0"/>
              <a:t>3/3/2020</a:t>
            </a:fld>
            <a:endParaRPr lang="en-US"/>
          </a:p>
        </p:txBody>
      </p:sp>
      <p:sp>
        <p:nvSpPr>
          <p:cNvPr id="8" name="Footer Placeholder 7">
            <a:extLst>
              <a:ext uri="{FF2B5EF4-FFF2-40B4-BE49-F238E27FC236}">
                <a16:creationId xmlns:a16="http://schemas.microsoft.com/office/drawing/2014/main" id="{58358E1D-661C-46E1-94B5-4B23BA7C833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34588D2-A70B-4E5C-ADEF-E871E341F5CA}"/>
              </a:ext>
            </a:extLst>
          </p:cNvPr>
          <p:cNvSpPr>
            <a:spLocks noGrp="1"/>
          </p:cNvSpPr>
          <p:nvPr>
            <p:ph type="sldNum" sz="quarter" idx="12"/>
          </p:nvPr>
        </p:nvSpPr>
        <p:spPr/>
        <p:txBody>
          <a:bodyPr/>
          <a:lstStyle/>
          <a:p>
            <a:fld id="{6DAF5B9E-350D-4866-939F-1443B213723C}" type="slidenum">
              <a:rPr lang="en-US" smtClean="0"/>
              <a:t>‹#›</a:t>
            </a:fld>
            <a:endParaRPr lang="en-US"/>
          </a:p>
        </p:txBody>
      </p:sp>
    </p:spTree>
    <p:extLst>
      <p:ext uri="{BB962C8B-B14F-4D97-AF65-F5344CB8AC3E}">
        <p14:creationId xmlns:p14="http://schemas.microsoft.com/office/powerpoint/2010/main" val="813259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57AE6-EA7A-4D1D-96A9-2A8821DCE2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54C8EE-E211-4C88-A900-B62C34E06B9F}"/>
              </a:ext>
            </a:extLst>
          </p:cNvPr>
          <p:cNvSpPr>
            <a:spLocks noGrp="1"/>
          </p:cNvSpPr>
          <p:nvPr>
            <p:ph type="dt" sz="half" idx="10"/>
          </p:nvPr>
        </p:nvSpPr>
        <p:spPr/>
        <p:txBody>
          <a:bodyPr/>
          <a:lstStyle/>
          <a:p>
            <a:fld id="{BD520396-DD0A-4665-A7D0-13617DEF30D4}" type="datetimeFigureOut">
              <a:rPr lang="en-US" smtClean="0"/>
              <a:t>3/3/2020</a:t>
            </a:fld>
            <a:endParaRPr lang="en-US"/>
          </a:p>
        </p:txBody>
      </p:sp>
      <p:sp>
        <p:nvSpPr>
          <p:cNvPr id="4" name="Footer Placeholder 3">
            <a:extLst>
              <a:ext uri="{FF2B5EF4-FFF2-40B4-BE49-F238E27FC236}">
                <a16:creationId xmlns:a16="http://schemas.microsoft.com/office/drawing/2014/main" id="{9E504B6B-FD7B-4E04-B5F4-F23D63C60D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2E8815-A60B-4906-8D9A-0200A878F21D}"/>
              </a:ext>
            </a:extLst>
          </p:cNvPr>
          <p:cNvSpPr>
            <a:spLocks noGrp="1"/>
          </p:cNvSpPr>
          <p:nvPr>
            <p:ph type="sldNum" sz="quarter" idx="12"/>
          </p:nvPr>
        </p:nvSpPr>
        <p:spPr/>
        <p:txBody>
          <a:bodyPr/>
          <a:lstStyle/>
          <a:p>
            <a:fld id="{6DAF5B9E-350D-4866-939F-1443B213723C}" type="slidenum">
              <a:rPr lang="en-US" smtClean="0"/>
              <a:t>‹#›</a:t>
            </a:fld>
            <a:endParaRPr lang="en-US"/>
          </a:p>
        </p:txBody>
      </p:sp>
    </p:spTree>
    <p:extLst>
      <p:ext uri="{BB962C8B-B14F-4D97-AF65-F5344CB8AC3E}">
        <p14:creationId xmlns:p14="http://schemas.microsoft.com/office/powerpoint/2010/main" val="3433596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C51B07-FE3D-4893-A982-3A640E869EB2}"/>
              </a:ext>
            </a:extLst>
          </p:cNvPr>
          <p:cNvSpPr>
            <a:spLocks noGrp="1"/>
          </p:cNvSpPr>
          <p:nvPr>
            <p:ph type="dt" sz="half" idx="10"/>
          </p:nvPr>
        </p:nvSpPr>
        <p:spPr/>
        <p:txBody>
          <a:bodyPr/>
          <a:lstStyle/>
          <a:p>
            <a:fld id="{BD520396-DD0A-4665-A7D0-13617DEF30D4}" type="datetimeFigureOut">
              <a:rPr lang="en-US" smtClean="0"/>
              <a:t>3/3/2020</a:t>
            </a:fld>
            <a:endParaRPr lang="en-US"/>
          </a:p>
        </p:txBody>
      </p:sp>
      <p:sp>
        <p:nvSpPr>
          <p:cNvPr id="3" name="Footer Placeholder 2">
            <a:extLst>
              <a:ext uri="{FF2B5EF4-FFF2-40B4-BE49-F238E27FC236}">
                <a16:creationId xmlns:a16="http://schemas.microsoft.com/office/drawing/2014/main" id="{F0720D82-FE42-49A5-825D-E5C7F1AE334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AFA51A-E814-404E-975E-C64F23964561}"/>
              </a:ext>
            </a:extLst>
          </p:cNvPr>
          <p:cNvSpPr>
            <a:spLocks noGrp="1"/>
          </p:cNvSpPr>
          <p:nvPr>
            <p:ph type="sldNum" sz="quarter" idx="12"/>
          </p:nvPr>
        </p:nvSpPr>
        <p:spPr/>
        <p:txBody>
          <a:bodyPr/>
          <a:lstStyle/>
          <a:p>
            <a:fld id="{6DAF5B9E-350D-4866-939F-1443B213723C}" type="slidenum">
              <a:rPr lang="en-US" smtClean="0"/>
              <a:t>‹#›</a:t>
            </a:fld>
            <a:endParaRPr lang="en-US"/>
          </a:p>
        </p:txBody>
      </p:sp>
    </p:spTree>
    <p:extLst>
      <p:ext uri="{BB962C8B-B14F-4D97-AF65-F5344CB8AC3E}">
        <p14:creationId xmlns:p14="http://schemas.microsoft.com/office/powerpoint/2010/main" val="3417724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A7E7C-143A-4B7D-81CC-BE157C01A3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F858E5-CA66-427A-92F1-59E442F127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C6EDBE-0554-45A5-9BA5-9E71DC9932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DCE79A-BA27-44C5-87E8-8027C78A7F31}"/>
              </a:ext>
            </a:extLst>
          </p:cNvPr>
          <p:cNvSpPr>
            <a:spLocks noGrp="1"/>
          </p:cNvSpPr>
          <p:nvPr>
            <p:ph type="dt" sz="half" idx="10"/>
          </p:nvPr>
        </p:nvSpPr>
        <p:spPr/>
        <p:txBody>
          <a:bodyPr/>
          <a:lstStyle/>
          <a:p>
            <a:fld id="{BD520396-DD0A-4665-A7D0-13617DEF30D4}" type="datetimeFigureOut">
              <a:rPr lang="en-US" smtClean="0"/>
              <a:t>3/3/2020</a:t>
            </a:fld>
            <a:endParaRPr lang="en-US"/>
          </a:p>
        </p:txBody>
      </p:sp>
      <p:sp>
        <p:nvSpPr>
          <p:cNvPr id="6" name="Footer Placeholder 5">
            <a:extLst>
              <a:ext uri="{FF2B5EF4-FFF2-40B4-BE49-F238E27FC236}">
                <a16:creationId xmlns:a16="http://schemas.microsoft.com/office/drawing/2014/main" id="{CDF31DB3-9777-47DB-8CF6-14E6B9D79D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EA87B9-97CE-4D73-AD11-FF336317EE75}"/>
              </a:ext>
            </a:extLst>
          </p:cNvPr>
          <p:cNvSpPr>
            <a:spLocks noGrp="1"/>
          </p:cNvSpPr>
          <p:nvPr>
            <p:ph type="sldNum" sz="quarter" idx="12"/>
          </p:nvPr>
        </p:nvSpPr>
        <p:spPr/>
        <p:txBody>
          <a:bodyPr/>
          <a:lstStyle/>
          <a:p>
            <a:fld id="{6DAF5B9E-350D-4866-939F-1443B213723C}" type="slidenum">
              <a:rPr lang="en-US" smtClean="0"/>
              <a:t>‹#›</a:t>
            </a:fld>
            <a:endParaRPr lang="en-US"/>
          </a:p>
        </p:txBody>
      </p:sp>
    </p:spTree>
    <p:extLst>
      <p:ext uri="{BB962C8B-B14F-4D97-AF65-F5344CB8AC3E}">
        <p14:creationId xmlns:p14="http://schemas.microsoft.com/office/powerpoint/2010/main" val="3917161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7C1BA-3717-486B-A730-C072AE9741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BDEF1C-A442-4820-8B0F-5E0CE2CB29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4610E7-CBFF-46D4-A5A8-1648E09CAA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C89223-D46C-44E9-9AC3-C73FAB89B8F9}"/>
              </a:ext>
            </a:extLst>
          </p:cNvPr>
          <p:cNvSpPr>
            <a:spLocks noGrp="1"/>
          </p:cNvSpPr>
          <p:nvPr>
            <p:ph type="dt" sz="half" idx="10"/>
          </p:nvPr>
        </p:nvSpPr>
        <p:spPr/>
        <p:txBody>
          <a:bodyPr/>
          <a:lstStyle/>
          <a:p>
            <a:fld id="{BD520396-DD0A-4665-A7D0-13617DEF30D4}" type="datetimeFigureOut">
              <a:rPr lang="en-US" smtClean="0"/>
              <a:t>3/3/2020</a:t>
            </a:fld>
            <a:endParaRPr lang="en-US"/>
          </a:p>
        </p:txBody>
      </p:sp>
      <p:sp>
        <p:nvSpPr>
          <p:cNvPr id="6" name="Footer Placeholder 5">
            <a:extLst>
              <a:ext uri="{FF2B5EF4-FFF2-40B4-BE49-F238E27FC236}">
                <a16:creationId xmlns:a16="http://schemas.microsoft.com/office/drawing/2014/main" id="{5C74D953-57DB-4943-9091-3C44A8B5D0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8EB886-BA97-4886-B2A6-ECA147CEA4E0}"/>
              </a:ext>
            </a:extLst>
          </p:cNvPr>
          <p:cNvSpPr>
            <a:spLocks noGrp="1"/>
          </p:cNvSpPr>
          <p:nvPr>
            <p:ph type="sldNum" sz="quarter" idx="12"/>
          </p:nvPr>
        </p:nvSpPr>
        <p:spPr/>
        <p:txBody>
          <a:bodyPr/>
          <a:lstStyle/>
          <a:p>
            <a:fld id="{6DAF5B9E-350D-4866-939F-1443B213723C}" type="slidenum">
              <a:rPr lang="en-US" smtClean="0"/>
              <a:t>‹#›</a:t>
            </a:fld>
            <a:endParaRPr lang="en-US"/>
          </a:p>
        </p:txBody>
      </p:sp>
    </p:spTree>
    <p:extLst>
      <p:ext uri="{BB962C8B-B14F-4D97-AF65-F5344CB8AC3E}">
        <p14:creationId xmlns:p14="http://schemas.microsoft.com/office/powerpoint/2010/main" val="509201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351118-AD98-4E62-ADA5-63F195FD70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D27B1E4-FE9C-48E1-8F62-FB2D96FF9B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8F4CEF-2258-4D19-8F47-5290A91E56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520396-DD0A-4665-A7D0-13617DEF30D4}" type="datetimeFigureOut">
              <a:rPr lang="en-US" smtClean="0"/>
              <a:t>3/3/2020</a:t>
            </a:fld>
            <a:endParaRPr lang="en-US"/>
          </a:p>
        </p:txBody>
      </p:sp>
      <p:sp>
        <p:nvSpPr>
          <p:cNvPr id="5" name="Footer Placeholder 4">
            <a:extLst>
              <a:ext uri="{FF2B5EF4-FFF2-40B4-BE49-F238E27FC236}">
                <a16:creationId xmlns:a16="http://schemas.microsoft.com/office/drawing/2014/main" id="{05237CDF-F75D-4F06-951A-921E7E9F74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E9B29A-986A-4366-BA29-7022225950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AF5B9E-350D-4866-939F-1443B213723C}" type="slidenum">
              <a:rPr lang="en-US" smtClean="0"/>
              <a:t>‹#›</a:t>
            </a:fld>
            <a:endParaRPr lang="en-US"/>
          </a:p>
        </p:txBody>
      </p:sp>
    </p:spTree>
    <p:extLst>
      <p:ext uri="{BB962C8B-B14F-4D97-AF65-F5344CB8AC3E}">
        <p14:creationId xmlns:p14="http://schemas.microsoft.com/office/powerpoint/2010/main" val="86550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000" r="-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D09E7-7673-48F6-AEAB-BE91A4076189}"/>
              </a:ext>
            </a:extLst>
          </p:cNvPr>
          <p:cNvSpPr>
            <a:spLocks noGrp="1"/>
          </p:cNvSpPr>
          <p:nvPr>
            <p:ph type="ctrTitle"/>
          </p:nvPr>
        </p:nvSpPr>
        <p:spPr>
          <a:xfrm>
            <a:off x="1052512" y="1949452"/>
            <a:ext cx="10086975" cy="1327148"/>
          </a:xfrm>
        </p:spPr>
        <p:txBody>
          <a:bodyPr>
            <a:normAutofit/>
          </a:bodyPr>
          <a:lstStyle/>
          <a:p>
            <a:r>
              <a:rPr lang="en-US" sz="6600" dirty="0">
                <a:solidFill>
                  <a:schemeClr val="accent6">
                    <a:lumMod val="40000"/>
                    <a:lumOff val="60000"/>
                  </a:schemeClr>
                </a:solidFill>
                <a:latin typeface="GOOD BRUSH" pitchFamily="2" charset="0"/>
              </a:rPr>
              <a:t>Competing for a Crown</a:t>
            </a:r>
          </a:p>
        </p:txBody>
      </p:sp>
      <p:sp>
        <p:nvSpPr>
          <p:cNvPr id="3" name="Subtitle 2">
            <a:extLst>
              <a:ext uri="{FF2B5EF4-FFF2-40B4-BE49-F238E27FC236}">
                <a16:creationId xmlns:a16="http://schemas.microsoft.com/office/drawing/2014/main" id="{16154B97-727B-4C9E-80C5-2648B85069D7}"/>
              </a:ext>
            </a:extLst>
          </p:cNvPr>
          <p:cNvSpPr>
            <a:spLocks noGrp="1"/>
          </p:cNvSpPr>
          <p:nvPr>
            <p:ph type="subTitle" idx="1"/>
          </p:nvPr>
        </p:nvSpPr>
        <p:spPr>
          <a:xfrm>
            <a:off x="214313" y="4402137"/>
            <a:ext cx="3729038" cy="1655762"/>
          </a:xfrm>
        </p:spPr>
        <p:txBody>
          <a:bodyPr>
            <a:normAutofit/>
          </a:bodyPr>
          <a:lstStyle/>
          <a:p>
            <a:r>
              <a:rPr lang="en-US" sz="4800" dirty="0">
                <a:solidFill>
                  <a:schemeClr val="accent2">
                    <a:lumMod val="40000"/>
                    <a:lumOff val="60000"/>
                  </a:schemeClr>
                </a:solidFill>
              </a:rPr>
              <a:t>1 Corinthians 9:25</a:t>
            </a:r>
          </a:p>
        </p:txBody>
      </p:sp>
    </p:spTree>
    <p:extLst>
      <p:ext uri="{BB962C8B-B14F-4D97-AF65-F5344CB8AC3E}">
        <p14:creationId xmlns:p14="http://schemas.microsoft.com/office/powerpoint/2010/main" val="2191107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000" r="-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D09E7-7673-48F6-AEAB-BE91A4076189}"/>
              </a:ext>
            </a:extLst>
          </p:cNvPr>
          <p:cNvSpPr>
            <a:spLocks noGrp="1"/>
          </p:cNvSpPr>
          <p:nvPr>
            <p:ph type="ctrTitle"/>
          </p:nvPr>
        </p:nvSpPr>
        <p:spPr>
          <a:xfrm>
            <a:off x="238775" y="224562"/>
            <a:ext cx="11714450" cy="772966"/>
          </a:xfrm>
          <a:solidFill>
            <a:schemeClr val="bg1">
              <a:alpha val="36000"/>
            </a:schemeClr>
          </a:solidFill>
          <a:effectLst>
            <a:softEdge rad="31750"/>
          </a:effectLst>
        </p:spPr>
        <p:txBody>
          <a:bodyPr anchor="t">
            <a:normAutofit/>
          </a:bodyPr>
          <a:lstStyle/>
          <a:p>
            <a:r>
              <a:rPr lang="en-US" sz="4800" dirty="0">
                <a:latin typeface="GOOD BRUSH" pitchFamily="2" charset="0"/>
              </a:rPr>
              <a:t>Like an Athlete, Christians Must Always…</a:t>
            </a:r>
          </a:p>
        </p:txBody>
      </p:sp>
      <p:sp>
        <p:nvSpPr>
          <p:cNvPr id="3" name="Subtitle 2">
            <a:extLst>
              <a:ext uri="{FF2B5EF4-FFF2-40B4-BE49-F238E27FC236}">
                <a16:creationId xmlns:a16="http://schemas.microsoft.com/office/drawing/2014/main" id="{16154B97-727B-4C9E-80C5-2648B85069D7}"/>
              </a:ext>
            </a:extLst>
          </p:cNvPr>
          <p:cNvSpPr>
            <a:spLocks noGrp="1"/>
          </p:cNvSpPr>
          <p:nvPr>
            <p:ph type="subTitle" idx="1"/>
          </p:nvPr>
        </p:nvSpPr>
        <p:spPr>
          <a:xfrm>
            <a:off x="238775" y="1309255"/>
            <a:ext cx="11714450" cy="5237018"/>
          </a:xfrm>
          <a:solidFill>
            <a:srgbClr val="5A1313">
              <a:alpha val="74000"/>
            </a:srgbClr>
          </a:solidFill>
          <a:effectLst>
            <a:softEdge rad="63500"/>
          </a:effectLst>
        </p:spPr>
        <p:txBody>
          <a:bodyPr lIns="274320" tIns="274320" rIns="274320" bIns="274320">
            <a:normAutofit/>
          </a:bodyPr>
          <a:lstStyle/>
          <a:p>
            <a:r>
              <a:rPr lang="en-US" sz="4800" b="1" dirty="0">
                <a:solidFill>
                  <a:schemeClr val="accent2">
                    <a:lumMod val="40000"/>
                    <a:lumOff val="60000"/>
                  </a:schemeClr>
                </a:solidFill>
              </a:rPr>
              <a:t>Exercise Self Control </a:t>
            </a:r>
            <a:r>
              <a:rPr lang="en-US" sz="4800" dirty="0">
                <a:solidFill>
                  <a:schemeClr val="accent2">
                    <a:lumMod val="40000"/>
                    <a:lumOff val="60000"/>
                  </a:schemeClr>
                </a:solidFill>
              </a:rPr>
              <a:t>- 1 Corinthians 9:24-27</a:t>
            </a:r>
          </a:p>
          <a:p>
            <a:r>
              <a:rPr lang="en-US" sz="4800" dirty="0">
                <a:solidFill>
                  <a:schemeClr val="bg1"/>
                </a:solidFill>
              </a:rPr>
              <a:t>Ephesians 5:18-21; Galatians 2:20</a:t>
            </a:r>
          </a:p>
          <a:p>
            <a:r>
              <a:rPr lang="en-US" sz="4800" b="1" dirty="0">
                <a:solidFill>
                  <a:schemeClr val="accent2">
                    <a:lumMod val="40000"/>
                    <a:lumOff val="60000"/>
                  </a:schemeClr>
                </a:solidFill>
              </a:rPr>
              <a:t>Follow the Rules - </a:t>
            </a:r>
            <a:r>
              <a:rPr lang="en-US" sz="4800" dirty="0">
                <a:solidFill>
                  <a:schemeClr val="accent2">
                    <a:lumMod val="40000"/>
                    <a:lumOff val="60000"/>
                  </a:schemeClr>
                </a:solidFill>
              </a:rPr>
              <a:t>2 Timothy 2:1-7</a:t>
            </a:r>
          </a:p>
          <a:p>
            <a:r>
              <a:rPr lang="en-US" sz="4800" dirty="0">
                <a:solidFill>
                  <a:schemeClr val="bg1"/>
                </a:solidFill>
              </a:rPr>
              <a:t>2 John 9; 2 Timothy 1:13; 2:9; 2:15; 3:15; 4:3</a:t>
            </a:r>
          </a:p>
          <a:p>
            <a:r>
              <a:rPr lang="en-US" sz="4800" b="1" dirty="0">
                <a:solidFill>
                  <a:schemeClr val="accent2">
                    <a:lumMod val="40000"/>
                    <a:lumOff val="60000"/>
                  </a:schemeClr>
                </a:solidFill>
              </a:rPr>
              <a:t>Endure to the Finish - </a:t>
            </a:r>
            <a:r>
              <a:rPr lang="en-US" sz="4800" dirty="0">
                <a:solidFill>
                  <a:schemeClr val="accent2">
                    <a:lumMod val="40000"/>
                    <a:lumOff val="60000"/>
                  </a:schemeClr>
                </a:solidFill>
              </a:rPr>
              <a:t>Hebrews 12:1-2</a:t>
            </a:r>
          </a:p>
          <a:p>
            <a:r>
              <a:rPr lang="en-US" sz="4800" dirty="0">
                <a:solidFill>
                  <a:schemeClr val="bg1"/>
                </a:solidFill>
              </a:rPr>
              <a:t>1 Timothy 4:7-8; Hebrews 5:13-14</a:t>
            </a:r>
          </a:p>
        </p:txBody>
      </p:sp>
    </p:spTree>
    <p:extLst>
      <p:ext uri="{BB962C8B-B14F-4D97-AF65-F5344CB8AC3E}">
        <p14:creationId xmlns:p14="http://schemas.microsoft.com/office/powerpoint/2010/main" val="1698220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anim calcmode="lin" valueType="num">
                                      <p:cBhvr>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anim calcmode="lin" valueType="num">
                                      <p:cBhvr>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anim calcmode="lin" valueType="num">
                                      <p:cBhvr>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500"/>
                                        <p:tgtEl>
                                          <p:spTgt spid="3">
                                            <p:txEl>
                                              <p:pRg st="5" end="5"/>
                                            </p:txEl>
                                          </p:spTgt>
                                        </p:tgtEl>
                                      </p:cBhvr>
                                    </p:animEffect>
                                    <p:anim calcmode="lin" valueType="num">
                                      <p:cBhvr>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000" r="-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D09E7-7673-48F6-AEAB-BE91A4076189}"/>
              </a:ext>
            </a:extLst>
          </p:cNvPr>
          <p:cNvSpPr>
            <a:spLocks noGrp="1"/>
          </p:cNvSpPr>
          <p:nvPr>
            <p:ph type="ctrTitle"/>
          </p:nvPr>
        </p:nvSpPr>
        <p:spPr>
          <a:xfrm>
            <a:off x="1052512" y="1949452"/>
            <a:ext cx="10086975" cy="1327148"/>
          </a:xfrm>
        </p:spPr>
        <p:txBody>
          <a:bodyPr>
            <a:normAutofit/>
          </a:bodyPr>
          <a:lstStyle/>
          <a:p>
            <a:r>
              <a:rPr lang="en-US" sz="6600" dirty="0">
                <a:solidFill>
                  <a:schemeClr val="accent6">
                    <a:lumMod val="40000"/>
                    <a:lumOff val="60000"/>
                  </a:schemeClr>
                </a:solidFill>
                <a:latin typeface="GOOD BRUSH" pitchFamily="2" charset="0"/>
              </a:rPr>
              <a:t>Conclusion</a:t>
            </a:r>
          </a:p>
        </p:txBody>
      </p:sp>
      <p:sp>
        <p:nvSpPr>
          <p:cNvPr id="3" name="Subtitle 2">
            <a:extLst>
              <a:ext uri="{FF2B5EF4-FFF2-40B4-BE49-F238E27FC236}">
                <a16:creationId xmlns:a16="http://schemas.microsoft.com/office/drawing/2014/main" id="{16154B97-727B-4C9E-80C5-2648B85069D7}"/>
              </a:ext>
            </a:extLst>
          </p:cNvPr>
          <p:cNvSpPr>
            <a:spLocks noGrp="1"/>
          </p:cNvSpPr>
          <p:nvPr>
            <p:ph type="subTitle" idx="1"/>
          </p:nvPr>
        </p:nvSpPr>
        <p:spPr>
          <a:xfrm>
            <a:off x="0" y="3276600"/>
            <a:ext cx="12191999" cy="3581401"/>
          </a:xfrm>
          <a:solidFill>
            <a:srgbClr val="5A1313">
              <a:alpha val="85000"/>
            </a:srgbClr>
          </a:solidFill>
          <a:effectLst>
            <a:softEdge rad="317500"/>
          </a:effectLst>
        </p:spPr>
        <p:txBody>
          <a:bodyPr lIns="182880" tIns="640080" rIns="182880" bIns="365760">
            <a:normAutofit/>
          </a:bodyPr>
          <a:lstStyle/>
          <a:p>
            <a:r>
              <a:rPr lang="en-US" sz="6000" b="1" dirty="0">
                <a:solidFill>
                  <a:schemeClr val="bg1"/>
                </a:solidFill>
                <a:effectLst>
                  <a:outerShdw blurRad="38100" dist="38100" dir="2700000" algn="tl">
                    <a:srgbClr val="000000">
                      <a:alpha val="43137"/>
                    </a:srgbClr>
                  </a:outerShdw>
                </a:effectLst>
              </a:rPr>
              <a:t>Live your life with Purpose!</a:t>
            </a:r>
          </a:p>
          <a:p>
            <a:r>
              <a:rPr lang="en-US" sz="4800" i="1" dirty="0">
                <a:solidFill>
                  <a:schemeClr val="accent2">
                    <a:lumMod val="40000"/>
                    <a:lumOff val="60000"/>
                  </a:schemeClr>
                </a:solidFill>
                <a:effectLst>
                  <a:outerShdw blurRad="38100" dist="38100" dir="2700000" algn="tl">
                    <a:srgbClr val="000000">
                      <a:alpha val="43137"/>
                    </a:srgbClr>
                  </a:outerShdw>
                </a:effectLst>
              </a:rPr>
              <a:t>“Thus I fight: not as one who beats the air”</a:t>
            </a:r>
          </a:p>
          <a:p>
            <a:pPr algn="l"/>
            <a:r>
              <a:rPr lang="en-US" sz="4000" dirty="0">
                <a:solidFill>
                  <a:schemeClr val="accent2">
                    <a:lumMod val="40000"/>
                    <a:lumOff val="60000"/>
                  </a:schemeClr>
                </a:solidFill>
              </a:rPr>
              <a:t>                                                                 ~ 1 Corinthians 9:26   </a:t>
            </a:r>
          </a:p>
        </p:txBody>
      </p:sp>
    </p:spTree>
    <p:extLst>
      <p:ext uri="{BB962C8B-B14F-4D97-AF65-F5344CB8AC3E}">
        <p14:creationId xmlns:p14="http://schemas.microsoft.com/office/powerpoint/2010/main" val="831427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465</TotalTime>
  <Words>2148</Words>
  <Application>Microsoft Office PowerPoint</Application>
  <PresentationFormat>Widescreen</PresentationFormat>
  <Paragraphs>82</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GOOD BRUSH</vt:lpstr>
      <vt:lpstr>Office Theme</vt:lpstr>
      <vt:lpstr>Competing for a Crown</vt:lpstr>
      <vt:lpstr>Like an Athlete, Christians Must Always…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2</cp:revision>
  <dcterms:created xsi:type="dcterms:W3CDTF">2020-02-01T20:21:23Z</dcterms:created>
  <dcterms:modified xsi:type="dcterms:W3CDTF">2020-03-04T04:57:13Z</dcterms:modified>
</cp:coreProperties>
</file>