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6D030-67CE-4B78-A79E-BE2AC4C4BB68}" v="2" dt="2024-10-24T03:35:08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2FF6D030-67CE-4B78-A79E-BE2AC4C4BB68}"/>
    <pc:docChg chg="undo custSel modSld modHandout">
      <pc:chgData name="Stan Cox" userId="9376f276357bfffd" providerId="LiveId" clId="{2FF6D030-67CE-4B78-A79E-BE2AC4C4BB68}" dt="2024-10-24T03:35:09.290" v="158" actId="478"/>
      <pc:docMkLst>
        <pc:docMk/>
      </pc:docMkLst>
      <pc:sldChg chg="addSp delSp mod addAnim delAnim modAnim">
        <pc:chgData name="Stan Cox" userId="9376f276357bfffd" providerId="LiveId" clId="{2FF6D030-67CE-4B78-A79E-BE2AC4C4BB68}" dt="2024-10-24T03:35:09.290" v="158" actId="478"/>
        <pc:sldMkLst>
          <pc:docMk/>
          <pc:sldMk cId="1456906841" sldId="257"/>
        </pc:sldMkLst>
        <pc:spChg chg="add del">
          <ac:chgData name="Stan Cox" userId="9376f276357bfffd" providerId="LiveId" clId="{2FF6D030-67CE-4B78-A79E-BE2AC4C4BB68}" dt="2024-10-24T03:35:09.290" v="158" actId="478"/>
          <ac:spMkLst>
            <pc:docMk/>
            <pc:sldMk cId="1456906841" sldId="257"/>
            <ac:spMk id="4" creationId="{A81FA06F-9A4B-187F-5A2A-8DA73B574578}"/>
          </ac:spMkLst>
        </pc:spChg>
        <pc:spChg chg="add del">
          <ac:chgData name="Stan Cox" userId="9376f276357bfffd" providerId="LiveId" clId="{2FF6D030-67CE-4B78-A79E-BE2AC4C4BB68}" dt="2024-10-24T03:35:09.024" v="157" actId="478"/>
          <ac:spMkLst>
            <pc:docMk/>
            <pc:sldMk cId="1456906841" sldId="257"/>
            <ac:spMk id="5" creationId="{1E07656D-80F3-AE44-FFC7-56DE88FC42F7}"/>
          </ac:spMkLst>
        </pc:spChg>
        <pc:spChg chg="add del">
          <ac:chgData name="Stan Cox" userId="9376f276357bfffd" providerId="LiveId" clId="{2FF6D030-67CE-4B78-A79E-BE2AC4C4BB68}" dt="2024-10-24T03:35:08.743" v="156" actId="478"/>
          <ac:spMkLst>
            <pc:docMk/>
            <pc:sldMk cId="1456906841" sldId="257"/>
            <ac:spMk id="6" creationId="{C8C57418-1ED3-580A-1326-1DDCE95A2487}"/>
          </ac:spMkLst>
        </pc:spChg>
        <pc:spChg chg="add del">
          <ac:chgData name="Stan Cox" userId="9376f276357bfffd" providerId="LiveId" clId="{2FF6D030-67CE-4B78-A79E-BE2AC4C4BB68}" dt="2024-10-24T03:35:08.383" v="155"/>
          <ac:spMkLst>
            <pc:docMk/>
            <pc:sldMk cId="1456906841" sldId="257"/>
            <ac:spMk id="7" creationId="{395E01E3-6A34-394A-63DD-427793DF55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0D0CCE-727A-712A-A7D0-B7C569C62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9144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Bebas Neue" panose="020B0606020202050201" pitchFamily="34" charset="0"/>
              </a:rPr>
              <a:t>Dealing With Distractions</a:t>
            </a:r>
          </a:p>
          <a:p>
            <a:r>
              <a:rPr lang="en-US" dirty="0"/>
              <a:t>Psalm 119:15-16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B10AA-8AB2-F7CD-FCD3-E4CA67E9B3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pPr>
              <a:tabLst>
                <a:tab pos="2692252" algn="l"/>
              </a:tabLst>
            </a:pPr>
            <a:r>
              <a:rPr lang="en-US" dirty="0"/>
              <a:t>October 27,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D3890-CEFE-77E7-9C09-68AAC43FC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0A587-79CD-C294-728B-E408A3126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</a:t>
            </a:r>
            <a:fld id="{1024827A-7D04-40A0-A5A5-8D099D0EC3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0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E9E2-FD01-2976-7D67-E7AB7D584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CA289-35E5-5EBC-4306-A76DF3EA7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6B16-FE33-820A-7C89-EFC0EF9F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283EB-69D8-C861-071B-D831878E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775B-BC57-1548-CDEC-439B4C93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A722-9945-902C-E574-496FE4EB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1D26B-F37A-51FA-6C9A-2A67DB193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4899-5292-EB25-EA50-133899C6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3F030-5DC9-0DD6-07D4-525DEADA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F97C3-5741-3C6E-2EF4-2E59CED2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5F141-0AB3-AE49-9E01-6297A5401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75DF2-46F9-9C2A-3E10-2576039FF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1CAD9-1EC3-2483-E1D8-21336309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9DE1-A8A9-A127-33CD-D564D4F0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9268D-B8E7-981C-0E7C-F8AAA708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2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A0C8-C635-91A6-981E-9CF4CC08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2FC78-24D2-32EE-9538-A9B7FBDF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42FD-8622-EF9E-528E-477D948B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BA9C6-C0E8-E5BC-A048-4F0EC4CE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201F-075E-7BB1-F1B4-1AB503CE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AD32-326D-0B7B-3B06-94E1AE7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79CA0-70DB-49D4-E0B8-EB7A38539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6AAA2-0EF8-07FD-144C-AB02C052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497E3-2F1A-D3FA-D9B6-56530DCE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3202-EE54-7333-999E-E9320539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DC1A-2068-8B57-7CEA-1745ED2A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3DC16-F382-38D7-9336-511E7A8F1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D2D8D-4C45-A74C-65A6-5F3A3B9A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CF844-A216-BE45-1173-B33B4E84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38034-46A9-CED4-1BA7-5E709269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675C8-C6AC-9AE4-487F-38E666DD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1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587D-BF7C-CCD5-0BBC-F870A00F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382C4-E6F4-26DF-285F-A15A69938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92E53-8757-9CAE-E703-78D2B9D54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C90D9-0BF2-DF5B-A2DB-F751484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48411-644E-831D-E8DE-02F3AC088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DC735E-D9C3-88E6-6C77-FA49C2AB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0E9EF-CDD6-C32C-92BC-83C24F7F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C4115-3B48-B51A-A3DB-0F0BAF8E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5500-C6E2-891E-5887-8F39228D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567A6-66C8-915C-E5A5-E5BB0BAD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2E59-E4FD-9E54-CC4D-053A7092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4D6D2-9AB4-003E-8424-78B9B7E3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48113-637F-5661-4284-CD9DB06B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5874B-5A08-7E5E-13C5-149A30B0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BF6B4-9F1C-9DAD-C598-7B33266F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10FC-DB4B-5F18-DDA3-BD021A37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B77D8-5EA4-231E-53ED-8B4BDE67C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FB1B7-F309-FC47-6210-403C9C3B6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80251-7DC7-4F1E-15E6-8DDDDCF0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5E21-74DC-FC03-CD72-DCE8EFF8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21470-CE6D-08F0-6E50-31DF4B8F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18D1-9544-BDE6-C9BE-E76C0DA4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E6A1C-3FFE-B080-5668-4776FECB9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B3D2-EC40-9083-E040-65EF94524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C6E5-3755-5E8B-E189-CC1AA455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6886-DE0F-7B77-A58F-C308C2D9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54DEF-BC94-39E2-B75C-17313D17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1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7530B-CD7E-19E0-9D36-E67593A1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D57D7-C2E9-6F15-6528-9CE9C2B02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B0D6E-956E-3009-9651-ACDAAD15A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CB5F2-7B38-460D-A599-D14938CF5D5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9C52-D7E2-3DF3-E753-2B076E150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062E-56CC-0C01-E6F5-F4EB7BB9D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E84E0-AA4F-4E0C-9645-C794D687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lage of people sitting on a couch&#10;&#10;Description automatically generated">
            <a:extLst>
              <a:ext uri="{FF2B5EF4-FFF2-40B4-BE49-F238E27FC236}">
                <a16:creationId xmlns:a16="http://schemas.microsoft.com/office/drawing/2014/main" id="{BC9DAD03-D8B2-6CFC-2243-7611CF8D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3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FF8C-0AAF-8987-031C-E70EBD663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rectangular boxes with black text&#10;&#10;Description automatically generated">
            <a:extLst>
              <a:ext uri="{FF2B5EF4-FFF2-40B4-BE49-F238E27FC236}">
                <a16:creationId xmlns:a16="http://schemas.microsoft.com/office/drawing/2014/main" id="{7F1A5B6F-6DD5-1478-EBAE-B34B3326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1FA06F-9A4B-187F-5A2A-8DA73B574578}"/>
              </a:ext>
            </a:extLst>
          </p:cNvPr>
          <p:cNvSpPr/>
          <p:nvPr/>
        </p:nvSpPr>
        <p:spPr>
          <a:xfrm>
            <a:off x="294640" y="1473200"/>
            <a:ext cx="2844800" cy="456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7656D-80F3-AE44-FFC7-56DE88FC42F7}"/>
              </a:ext>
            </a:extLst>
          </p:cNvPr>
          <p:cNvSpPr/>
          <p:nvPr/>
        </p:nvSpPr>
        <p:spPr>
          <a:xfrm>
            <a:off x="3261360" y="1473200"/>
            <a:ext cx="2844800" cy="456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57418-1ED3-580A-1326-1DDCE95A2487}"/>
              </a:ext>
            </a:extLst>
          </p:cNvPr>
          <p:cNvSpPr/>
          <p:nvPr/>
        </p:nvSpPr>
        <p:spPr>
          <a:xfrm>
            <a:off x="6167120" y="1473200"/>
            <a:ext cx="2844800" cy="456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5E01E3-6A34-394A-63DD-427793DF55CF}"/>
              </a:ext>
            </a:extLst>
          </p:cNvPr>
          <p:cNvSpPr/>
          <p:nvPr/>
        </p:nvSpPr>
        <p:spPr>
          <a:xfrm>
            <a:off x="9133840" y="1473200"/>
            <a:ext cx="2844800" cy="456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6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3C3DE-EB93-AF35-0F1A-454E4187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CE03DFD2-D6A3-6640-9957-19312C2DE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06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FBF05-C96C-4E28-35FA-FF7ED3E53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red circles and text&#10;&#10;Description automatically generated">
            <a:extLst>
              <a:ext uri="{FF2B5EF4-FFF2-40B4-BE49-F238E27FC236}">
                <a16:creationId xmlns:a16="http://schemas.microsoft.com/office/drawing/2014/main" id="{3302AAE9-9FCE-E75C-50A3-C73049AE1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Bebas Neue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2024-10-24T03:34:07Z</cp:lastPrinted>
  <dcterms:created xsi:type="dcterms:W3CDTF">2024-10-24T03:18:03Z</dcterms:created>
  <dcterms:modified xsi:type="dcterms:W3CDTF">2024-10-24T03:35:10Z</dcterms:modified>
</cp:coreProperties>
</file>