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12192000" cy="6858000"/>
  <p:notesSz cx="6858000" cy="9144000"/>
  <p:embeddedFontLst>
    <p:embeddedFont>
      <p:font typeface="Alex Brush" panose="02000400000000000000" pitchFamily="2" charset="0"/>
      <p:regular r:id="rId9"/>
    </p:embeddedFont>
    <p:embeddedFont>
      <p:font typeface="Calibri" panose="020F0502020204030204" pitchFamily="34" charset="0"/>
      <p:regular r:id="rId10"/>
      <p:bold r:id="rId11"/>
      <p:italic r:id="rId12"/>
      <p:boldItalic r:id="rId13"/>
    </p:embeddedFont>
    <p:embeddedFont>
      <p:font typeface="Calibri Light" panose="020F0302020204030204" pitchFamily="34" charset="0"/>
      <p:regular r:id="rId14"/>
      <p:italic r:id="rId15"/>
    </p:embeddedFont>
    <p:embeddedFont>
      <p:font typeface="Chiller" panose="04020404031007020602" pitchFamily="82"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BFAC"/>
    <a:srgbClr val="F19759"/>
    <a:srgbClr val="F4AD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51317" autoAdjust="0"/>
  </p:normalViewPr>
  <p:slideViewPr>
    <p:cSldViewPr snapToGrid="0">
      <p:cViewPr varScale="1">
        <p:scale>
          <a:sx n="40" d="100"/>
          <a:sy n="40" d="100"/>
        </p:scale>
        <p:origin x="2246"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BCFFA2-B6F0-4C15-828B-F4CEF917B7EC}" type="datetimeFigureOut">
              <a:rPr lang="en-US" smtClean="0"/>
              <a:t>8/6/2019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44C1BB-A746-4EDC-8B4C-7DCE05548BCD}" type="slidenum">
              <a:rPr lang="en-US" smtClean="0"/>
              <a:t>‹#›</a:t>
            </a:fld>
            <a:endParaRPr lang="en-US"/>
          </a:p>
        </p:txBody>
      </p:sp>
    </p:spTree>
    <p:extLst>
      <p:ext uri="{BB962C8B-B14F-4D97-AF65-F5344CB8AC3E}">
        <p14:creationId xmlns:p14="http://schemas.microsoft.com/office/powerpoint/2010/main" val="3831337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Sin is a universal condition.  One that we all must deal with.</a:t>
            </a:r>
          </a:p>
          <a:p>
            <a:endParaRPr lang="en-US" b="1" dirty="0"/>
          </a:p>
          <a:p>
            <a:r>
              <a:rPr lang="en-US" b="1" dirty="0"/>
              <a:t>(Romans 3:9-18), </a:t>
            </a:r>
            <a:r>
              <a:rPr lang="en-US" i="1" dirty="0"/>
              <a:t>“What then? Are we better than they? Not at all. For we have previously charged both Jews and Greeks that they are all under sin.</a:t>
            </a:r>
            <a:br>
              <a:rPr lang="en-US" i="1" dirty="0"/>
            </a:br>
            <a:r>
              <a:rPr lang="en-US" i="1" baseline="30000" dirty="0"/>
              <a:t>10</a:t>
            </a:r>
            <a:r>
              <a:rPr lang="en-US" i="1" dirty="0"/>
              <a:t> As it is written: “There is none righteous, no, not one; </a:t>
            </a:r>
            <a:r>
              <a:rPr lang="en-US" i="1" baseline="30000" dirty="0"/>
              <a:t>11</a:t>
            </a:r>
            <a:r>
              <a:rPr lang="en-US" i="1" dirty="0"/>
              <a:t> There is none who understands; There is none who seeks after God. </a:t>
            </a:r>
            <a:r>
              <a:rPr lang="en-US" i="1" baseline="30000" dirty="0"/>
              <a:t>12</a:t>
            </a:r>
            <a:r>
              <a:rPr lang="en-US" i="1" dirty="0"/>
              <a:t> They have all turned aside;</a:t>
            </a:r>
            <a:br>
              <a:rPr lang="en-US" i="1" dirty="0"/>
            </a:br>
            <a:r>
              <a:rPr lang="en-US" i="1" dirty="0"/>
              <a:t>They have together become unprofitable; There is none who does good, no, not one.” </a:t>
            </a:r>
            <a:r>
              <a:rPr lang="en-US" i="1" baseline="30000" dirty="0"/>
              <a:t>13</a:t>
            </a:r>
            <a:r>
              <a:rPr lang="en-US" i="1" dirty="0"/>
              <a:t> “Their throat is an open tomb; With their tongues they have practiced deceit”; “The poison of asps is under their lips”; </a:t>
            </a:r>
            <a:r>
              <a:rPr lang="en-US" i="1" baseline="30000" dirty="0"/>
              <a:t>14</a:t>
            </a:r>
            <a:r>
              <a:rPr lang="en-US" i="1" dirty="0"/>
              <a:t> “Whose mouth is full of cursing and bitterness.” </a:t>
            </a:r>
            <a:r>
              <a:rPr lang="en-US" i="1" baseline="30000" dirty="0"/>
              <a:t>15</a:t>
            </a:r>
            <a:r>
              <a:rPr lang="en-US" i="1" dirty="0"/>
              <a:t> “Their feet are swift to shed blood;</a:t>
            </a:r>
            <a:br>
              <a:rPr lang="en-US" i="1" dirty="0"/>
            </a:br>
            <a:r>
              <a:rPr lang="en-US" i="1" baseline="30000" dirty="0"/>
              <a:t>16</a:t>
            </a:r>
            <a:r>
              <a:rPr lang="en-US" i="1" dirty="0"/>
              <a:t> Destruction and misery are in their ways; </a:t>
            </a:r>
            <a:r>
              <a:rPr lang="en-US" i="1" baseline="30000" dirty="0"/>
              <a:t>17</a:t>
            </a:r>
            <a:r>
              <a:rPr lang="en-US" i="1" dirty="0"/>
              <a:t> And the way of peace they have not known.” </a:t>
            </a:r>
            <a:r>
              <a:rPr lang="en-US" i="1" baseline="30000" dirty="0"/>
              <a:t>18</a:t>
            </a:r>
            <a:r>
              <a:rPr lang="en-US" i="1" dirty="0"/>
              <a:t> “There is no fear of God before their eyes.”</a:t>
            </a:r>
            <a:endParaRPr lang="en-US" i="1" baseline="0" dirty="0"/>
          </a:p>
          <a:p>
            <a:endParaRPr lang="en-US" i="1" baseline="0" dirty="0"/>
          </a:p>
          <a:p>
            <a:r>
              <a:rPr lang="en-US" b="1" i="0" baseline="0" dirty="0"/>
              <a:t>The significant question for today,  How are you dealing with your sin?  It is your choice.  And with each choice there are significant repercussions.</a:t>
            </a:r>
            <a:endParaRPr lang="en-US" b="1" i="0" dirty="0"/>
          </a:p>
        </p:txBody>
      </p:sp>
      <p:sp>
        <p:nvSpPr>
          <p:cNvPr id="4" name="Slide Number Placeholder 3"/>
          <p:cNvSpPr>
            <a:spLocks noGrp="1"/>
          </p:cNvSpPr>
          <p:nvPr>
            <p:ph type="sldNum" sz="quarter" idx="5"/>
          </p:nvPr>
        </p:nvSpPr>
        <p:spPr/>
        <p:txBody>
          <a:bodyPr/>
          <a:lstStyle/>
          <a:p>
            <a:fld id="{D744C1BB-A746-4EDC-8B4C-7DCE05548BCD}" type="slidenum">
              <a:rPr lang="en-US" smtClean="0"/>
              <a:t>1</a:t>
            </a:fld>
            <a:endParaRPr lang="en-US"/>
          </a:p>
        </p:txBody>
      </p:sp>
    </p:spTree>
    <p:extLst>
      <p:ext uri="{BB962C8B-B14F-4D97-AF65-F5344CB8AC3E}">
        <p14:creationId xmlns:p14="http://schemas.microsoft.com/office/powerpoint/2010/main" val="1368754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You can choose to DENY your Sin</a:t>
            </a:r>
          </a:p>
          <a:p>
            <a:endParaRPr lang="en-US" b="1" dirty="0"/>
          </a:p>
          <a:p>
            <a:r>
              <a:rPr lang="en-US" b="1" dirty="0"/>
              <a:t>This is sometimes done by outright denial</a:t>
            </a:r>
          </a:p>
          <a:p>
            <a:r>
              <a:rPr lang="en-US" b="1" dirty="0"/>
              <a:t>(1 John 1:8-10), </a:t>
            </a:r>
            <a:r>
              <a:rPr lang="en-US" b="0" i="1" dirty="0"/>
              <a:t>“If we say that we have no sin, we deceive ourselves, and the truth is not in us.</a:t>
            </a:r>
            <a:r>
              <a:rPr lang="en-US" b="0" i="1" baseline="30000" dirty="0"/>
              <a:t> 9</a:t>
            </a:r>
            <a:r>
              <a:rPr lang="en-US" b="0" i="1" dirty="0"/>
              <a:t> If we confess our sins, He is faithful and just to forgive us our sins and to cleanse us from all unrighteousness.</a:t>
            </a:r>
            <a:r>
              <a:rPr lang="en-US" b="0" i="1" baseline="30000" dirty="0"/>
              <a:t> 10</a:t>
            </a:r>
            <a:r>
              <a:rPr lang="en-US" b="0" i="1" dirty="0"/>
              <a:t> If we say that we have not sinned, </a:t>
            </a:r>
            <a:r>
              <a:rPr lang="en-US" b="1" i="1" dirty="0"/>
              <a:t>we make Him a liar</a:t>
            </a:r>
            <a:r>
              <a:rPr lang="en-US" b="0" i="1" dirty="0"/>
              <a:t>, and His word is not in us.”</a:t>
            </a:r>
          </a:p>
          <a:p>
            <a:pPr marL="628650" lvl="1" indent="-171450">
              <a:buFont typeface="Arial" panose="020B0604020202020204" pitchFamily="34" charset="0"/>
              <a:buChar char="•"/>
            </a:pPr>
            <a:r>
              <a:rPr lang="en-US" b="0" i="0" dirty="0"/>
              <a:t>Remember President Trump’s statement during the campaign?  He had never asked for forgiveness.</a:t>
            </a:r>
          </a:p>
          <a:p>
            <a:pPr marL="628650" lvl="1" indent="-171450">
              <a:buFont typeface="Arial" panose="020B0604020202020204" pitchFamily="34" charset="0"/>
              <a:buChar char="•"/>
            </a:pPr>
            <a:r>
              <a:rPr lang="en-US" b="0" i="0" dirty="0"/>
              <a:t>Of course, that indicated that he had not concept of what sin is.  But, many today through actions or words deny their sin!</a:t>
            </a:r>
          </a:p>
          <a:p>
            <a:pPr marL="628650" lvl="1" indent="-171450">
              <a:buFont typeface="Arial" panose="020B0604020202020204" pitchFamily="34" charset="0"/>
              <a:buChar char="•"/>
            </a:pPr>
            <a:endParaRPr lang="en-US" b="0" i="0" dirty="0"/>
          </a:p>
          <a:p>
            <a:pPr marL="0" lvl="0" indent="0">
              <a:buFont typeface="Arial" panose="020B0604020202020204" pitchFamily="34" charset="0"/>
              <a:buNone/>
            </a:pPr>
            <a:r>
              <a:rPr lang="en-US" b="1" i="0" dirty="0"/>
              <a:t>Commonly today, individuals redefine good and evil.  They substitute their own standard of right and wrong for that of God.  What is sin is then determined arbitrarily to be good and wholesome.</a:t>
            </a:r>
          </a:p>
          <a:p>
            <a:pPr marL="628650" lvl="1" indent="-171450">
              <a:buFont typeface="Arial" panose="020B0604020202020204" pitchFamily="34" charset="0"/>
              <a:buChar char="•"/>
            </a:pPr>
            <a:r>
              <a:rPr lang="en-US" b="0" i="0" dirty="0"/>
              <a:t>Homosexual marriage (The affirmation of love)</a:t>
            </a:r>
          </a:p>
          <a:p>
            <a:pPr marL="628650" lvl="1" indent="-171450">
              <a:buFont typeface="Arial" panose="020B0604020202020204" pitchFamily="34" charset="0"/>
              <a:buChar char="•"/>
            </a:pPr>
            <a:r>
              <a:rPr lang="en-US" b="0" i="0" dirty="0"/>
              <a:t>Abortion (The right of a woman to make decisions about her own body)</a:t>
            </a:r>
          </a:p>
          <a:p>
            <a:pPr marL="628650" lvl="1" indent="-171450">
              <a:buFont typeface="Arial" panose="020B0604020202020204" pitchFamily="34" charset="0"/>
              <a:buChar char="•"/>
            </a:pPr>
            <a:r>
              <a:rPr lang="en-US" b="0" i="0" dirty="0"/>
              <a:t>Assisted Suicide (Maryland state legislature, approved it, Physician could prescribed suicide drugs)  (The dignity to make your own choice)</a:t>
            </a:r>
          </a:p>
          <a:p>
            <a:pPr marL="0" lvl="0" indent="0">
              <a:buFont typeface="Arial" panose="020B0604020202020204" pitchFamily="34" charset="0"/>
              <a:buNone/>
            </a:pPr>
            <a:r>
              <a:rPr lang="en-US" b="1" i="0" dirty="0"/>
              <a:t>(Isaiah 5:20), </a:t>
            </a:r>
            <a:r>
              <a:rPr lang="en-US" b="0" i="1" dirty="0"/>
              <a:t>“</a:t>
            </a:r>
            <a:r>
              <a:rPr lang="en-US" b="1" i="1" dirty="0"/>
              <a:t>Woe to those </a:t>
            </a:r>
            <a:r>
              <a:rPr lang="en-US" i="1" dirty="0"/>
              <a:t>who call evil good, and good evil; Who put darkness for light, and light for darkness; Who put bitter for sweet, and sweet for bitter!”</a:t>
            </a:r>
            <a:endParaRPr lang="en-US" b="0" i="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4C1BB-A746-4EDC-8B4C-7DCE05548B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8140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You can choose to INDULGE your Sin</a:t>
            </a:r>
          </a:p>
          <a:p>
            <a:endParaRPr lang="en-US" b="1" dirty="0"/>
          </a:p>
          <a:p>
            <a:r>
              <a:rPr lang="en-US" b="1" dirty="0"/>
              <a:t>These folks set their minds on the flesh, befriending the world</a:t>
            </a:r>
          </a:p>
          <a:p>
            <a:r>
              <a:rPr lang="en-US" b="1" i="0" dirty="0"/>
              <a:t>(Romans 8:5-8), </a:t>
            </a:r>
            <a:r>
              <a:rPr lang="en-US" b="1" i="1" dirty="0"/>
              <a:t>“For those who live according to the flesh set their minds on the things of the flesh</a:t>
            </a:r>
            <a:r>
              <a:rPr lang="en-US" i="1" dirty="0"/>
              <a:t>, but those who live according to the Spirit, the things of the Spirit.</a:t>
            </a:r>
            <a:r>
              <a:rPr lang="en-US" i="1" baseline="30000" dirty="0"/>
              <a:t> 6</a:t>
            </a:r>
            <a:r>
              <a:rPr lang="en-US" i="1" dirty="0"/>
              <a:t> For to be carnally minded is death, but to be spiritually minded is life and peace.</a:t>
            </a:r>
            <a:r>
              <a:rPr lang="en-US" i="1" baseline="30000" dirty="0"/>
              <a:t> 7</a:t>
            </a:r>
            <a:r>
              <a:rPr lang="en-US" i="1" dirty="0"/>
              <a:t> Because the carnal mind is enmity against God; for it is not subject to the law of God, nor indeed can be.</a:t>
            </a:r>
            <a:r>
              <a:rPr lang="en-US" i="1" baseline="30000" dirty="0"/>
              <a:t> 8</a:t>
            </a:r>
            <a:r>
              <a:rPr lang="en-US" i="1" dirty="0"/>
              <a:t> </a:t>
            </a:r>
            <a:r>
              <a:rPr lang="en-US" b="1" i="1" dirty="0"/>
              <a:t>So then, those who are in the flesh cannot please God</a:t>
            </a:r>
            <a:r>
              <a:rPr lang="en-US" i="1" dirty="0"/>
              <a:t>.”</a:t>
            </a:r>
          </a:p>
          <a:p>
            <a:endParaRPr lang="en-US" b="0" i="1" dirty="0"/>
          </a:p>
          <a:p>
            <a:r>
              <a:rPr lang="en-US" b="1" i="0" dirty="0"/>
              <a:t>By indulging their sin, they refuse to give honor to God</a:t>
            </a:r>
          </a:p>
          <a:p>
            <a:r>
              <a:rPr lang="en-US" b="1" i="0" dirty="0"/>
              <a:t>(Romans 1:20-23), </a:t>
            </a:r>
            <a:r>
              <a:rPr lang="en-US" b="0" i="1" dirty="0"/>
              <a:t>“</a:t>
            </a:r>
            <a:r>
              <a:rPr lang="en-US" i="1" dirty="0"/>
              <a:t>For since the creation of the world His invisible attributes are clearly seen, being understood by the things that are made, even His eternal power and Godhead, so that they are without excuse,</a:t>
            </a:r>
            <a:r>
              <a:rPr lang="en-US" i="1" baseline="30000" dirty="0"/>
              <a:t> 21</a:t>
            </a:r>
            <a:r>
              <a:rPr lang="en-US" i="1" dirty="0"/>
              <a:t> because, although they knew God, </a:t>
            </a:r>
            <a:r>
              <a:rPr lang="en-US" b="1" i="1" dirty="0"/>
              <a:t>they did not glorify Him as God</a:t>
            </a:r>
            <a:r>
              <a:rPr lang="en-US" i="1" dirty="0"/>
              <a:t>, nor were thankful, but became futile in their thoughts, and their foolish hearts were darkened.</a:t>
            </a:r>
            <a:r>
              <a:rPr lang="en-US" i="1" baseline="30000" dirty="0"/>
              <a:t> 22</a:t>
            </a:r>
            <a:r>
              <a:rPr lang="en-US" i="1" dirty="0"/>
              <a:t> Professing to be wise, they became fools,</a:t>
            </a:r>
            <a:r>
              <a:rPr lang="en-US" i="1" baseline="30000" dirty="0"/>
              <a:t> 23</a:t>
            </a:r>
            <a:r>
              <a:rPr lang="en-US" i="1" dirty="0"/>
              <a:t> and changed the glory of the incorruptible God into an image made like corruptible man—and birds and four-footed animals and creeping things.”</a:t>
            </a:r>
            <a:endParaRPr lang="en-US" b="0" i="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4C1BB-A746-4EDC-8B4C-7DCE05548B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3458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You can choose to EXCUSE your Sin</a:t>
            </a:r>
          </a:p>
          <a:p>
            <a:endParaRPr lang="en-US" b="1" dirty="0"/>
          </a:p>
          <a:p>
            <a:r>
              <a:rPr lang="en-US" b="1" dirty="0"/>
              <a:t>Note first, that our knowledge of God makes no excuse legitimate</a:t>
            </a:r>
          </a:p>
          <a:p>
            <a:r>
              <a:rPr lang="en-US" b="1" dirty="0"/>
              <a:t>(Romans 1:20-23), “</a:t>
            </a:r>
            <a:r>
              <a:rPr lang="en-US" b="0" i="1" dirty="0"/>
              <a:t>“</a:t>
            </a:r>
            <a:r>
              <a:rPr lang="en-US" i="1" dirty="0"/>
              <a:t>For since the creation of the world His invisible attributes are clearly seen, being understood by the things that are made, even His eternal power and Godhead, so that they </a:t>
            </a:r>
            <a:r>
              <a:rPr lang="en-US" b="1" i="0" dirty="0"/>
              <a:t>[those involved in sinful depravity] </a:t>
            </a:r>
            <a:r>
              <a:rPr lang="en-US" b="1" i="1" dirty="0"/>
              <a:t>are without excuse</a:t>
            </a:r>
            <a:r>
              <a:rPr lang="en-US" i="1" dirty="0"/>
              <a:t>.”</a:t>
            </a:r>
            <a:endParaRPr lang="en-US" b="1" dirty="0"/>
          </a:p>
          <a:p>
            <a:endParaRPr lang="en-US" b="1" dirty="0"/>
          </a:p>
          <a:p>
            <a:r>
              <a:rPr lang="en-US" b="1" dirty="0"/>
              <a:t>And yet, some seek to blame others instead of accepting their own responsibility!</a:t>
            </a:r>
          </a:p>
          <a:p>
            <a:r>
              <a:rPr lang="en-US" b="1" i="0" dirty="0"/>
              <a:t>(Genesis 3:11-13), </a:t>
            </a:r>
            <a:r>
              <a:rPr lang="en-US" b="1" i="1" dirty="0"/>
              <a:t>“</a:t>
            </a:r>
            <a:r>
              <a:rPr lang="en-US" dirty="0"/>
              <a:t>And He said, “Who told you that you were naked? Have you eaten from the tree of which I commanded you that you should not eat?”</a:t>
            </a:r>
            <a:br>
              <a:rPr lang="en-US" dirty="0"/>
            </a:br>
            <a:r>
              <a:rPr lang="en-US" baseline="30000" dirty="0"/>
              <a:t>12</a:t>
            </a:r>
            <a:r>
              <a:rPr lang="en-US" dirty="0"/>
              <a:t> Then the man said, “</a:t>
            </a:r>
            <a:r>
              <a:rPr lang="en-US" b="1" dirty="0"/>
              <a:t>The woman whom You gave to be with me, she gave me</a:t>
            </a:r>
            <a:r>
              <a:rPr lang="en-US" dirty="0"/>
              <a:t> of the tree, and I ate.” </a:t>
            </a:r>
            <a:r>
              <a:rPr lang="en-US" baseline="30000" dirty="0"/>
              <a:t>13</a:t>
            </a:r>
            <a:r>
              <a:rPr lang="en-US" dirty="0"/>
              <a:t> And the Lord God said to the woman, “What is this you have done?” The woman said, “</a:t>
            </a:r>
            <a:r>
              <a:rPr lang="en-US" b="1" dirty="0"/>
              <a:t>The serpent deceived me</a:t>
            </a:r>
            <a:r>
              <a:rPr lang="en-US" dirty="0"/>
              <a:t>, and I ate.</a:t>
            </a:r>
            <a:r>
              <a:rPr lang="en-US" i="1" dirty="0"/>
              <a:t>”</a:t>
            </a:r>
          </a:p>
          <a:p>
            <a:endParaRPr lang="en-US" b="0" i="1" dirty="0"/>
          </a:p>
          <a:p>
            <a:r>
              <a:rPr lang="en-US" b="1" i="0" dirty="0"/>
              <a:t>Others seek to excuse their sin by good intentions!</a:t>
            </a:r>
          </a:p>
          <a:p>
            <a:pPr marL="628650" lvl="1" indent="-171450">
              <a:buFont typeface="Arial" panose="020B0604020202020204" pitchFamily="34" charset="0"/>
              <a:buChar char="•"/>
            </a:pPr>
            <a:r>
              <a:rPr lang="en-US" b="1" i="0" dirty="0"/>
              <a:t>Remember Saul, who disobeyed, but claimed that his intention was to offer worship to God?</a:t>
            </a:r>
          </a:p>
          <a:p>
            <a:pPr marL="0" lvl="0" indent="0">
              <a:buFont typeface="Arial" panose="020B0604020202020204" pitchFamily="34" charset="0"/>
              <a:buNone/>
            </a:pPr>
            <a:r>
              <a:rPr lang="en-US" b="1" i="0" dirty="0"/>
              <a:t>(1 Samuel 15:15), [in explaining his and the people’s actions], </a:t>
            </a:r>
            <a:r>
              <a:rPr lang="en-US" b="1" i="1" dirty="0"/>
              <a:t>“</a:t>
            </a:r>
            <a:r>
              <a:rPr lang="en-US" i="1" dirty="0"/>
              <a:t>And Saul said, “They have brought them </a:t>
            </a:r>
            <a:r>
              <a:rPr lang="en-US" b="1" i="0" dirty="0"/>
              <a:t>[the sheep that Samuel had heard bleating, and asked about]</a:t>
            </a:r>
            <a:r>
              <a:rPr lang="en-US" i="1" dirty="0"/>
              <a:t> from the Amalekites; for the people spared the best of the sheep and the oxen, </a:t>
            </a:r>
            <a:r>
              <a:rPr lang="en-US" b="1" i="1" dirty="0"/>
              <a:t>to sacrifice to the Lord your God</a:t>
            </a:r>
            <a:r>
              <a:rPr lang="en-US" i="1" dirty="0"/>
              <a:t>; and the rest we have utterly destroyed.”</a:t>
            </a:r>
          </a:p>
          <a:p>
            <a:pPr marL="628650" lvl="1" indent="-171450">
              <a:buFont typeface="Arial" panose="020B0604020202020204" pitchFamily="34" charset="0"/>
              <a:buChar char="•"/>
            </a:pPr>
            <a:r>
              <a:rPr lang="en-US" b="1" i="0" dirty="0"/>
              <a:t>Religious people make the same mistake in every age!</a:t>
            </a:r>
          </a:p>
          <a:p>
            <a:pPr marL="0" lvl="0" indent="0">
              <a:buFont typeface="Arial" panose="020B0604020202020204" pitchFamily="34" charset="0"/>
              <a:buNone/>
            </a:pPr>
            <a:r>
              <a:rPr lang="en-US" b="1" i="0" dirty="0"/>
              <a:t>(Matthew 7:21-23), </a:t>
            </a:r>
            <a:r>
              <a:rPr lang="en-US" i="1" dirty="0"/>
              <a:t>“Not everyone who says to Me, ‘Lord, Lord,’ shall enter the kingdom of heaven, but he who does the will of My Father in heaven.</a:t>
            </a:r>
            <a:r>
              <a:rPr lang="en-US" i="1" baseline="30000" dirty="0"/>
              <a:t> 22</a:t>
            </a:r>
            <a:r>
              <a:rPr lang="en-US" i="1" dirty="0"/>
              <a:t> Many will say to Me in that day, ‘Lord, Lord, have we not prophesied in Your name, cast out demons in Your name, and done many wonders in Your name?’</a:t>
            </a:r>
            <a:r>
              <a:rPr lang="en-US" i="1" baseline="30000" dirty="0"/>
              <a:t> 23</a:t>
            </a:r>
            <a:r>
              <a:rPr lang="en-US" i="1" dirty="0"/>
              <a:t> And then I will declare to them, ‘I never knew you; depart from Me, you who practice lawlessness!’”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4C1BB-A746-4EDC-8B4C-7DCE05548B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2942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You can choose to HIDE your Sin</a:t>
            </a:r>
          </a:p>
          <a:p>
            <a:endParaRPr lang="en-US" b="1" dirty="0"/>
          </a:p>
          <a:p>
            <a:r>
              <a:rPr lang="en-US" b="1" dirty="0"/>
              <a:t>Adam and Eve tried to hide from God after sinning</a:t>
            </a:r>
          </a:p>
          <a:p>
            <a:r>
              <a:rPr lang="en-US" b="1" i="0" dirty="0"/>
              <a:t>(Genesis 3:8), </a:t>
            </a:r>
            <a:r>
              <a:rPr lang="en-US" b="0" i="1" dirty="0"/>
              <a:t>“And they heard the sound of the Lord God walking in the garden in the cool of the day, and Adam and his wife hid themselves from the presence of the Lord God among the trees of the garden.”</a:t>
            </a:r>
          </a:p>
          <a:p>
            <a:endParaRPr lang="en-US" b="0" i="1" dirty="0"/>
          </a:p>
          <a:p>
            <a:r>
              <a:rPr lang="en-US" b="1" i="0" dirty="0"/>
              <a:t>It is absolutely futile to try to hide your sin from God!</a:t>
            </a:r>
          </a:p>
          <a:p>
            <a:pPr marL="0" lvl="0" indent="0">
              <a:buFont typeface="Arial" panose="020B0604020202020204" pitchFamily="34" charset="0"/>
              <a:buNone/>
            </a:pPr>
            <a:r>
              <a:rPr lang="en-US" b="1" i="0" dirty="0"/>
              <a:t>(Jeremiah 23:24), </a:t>
            </a:r>
            <a:r>
              <a:rPr lang="en-US" b="0" i="1" dirty="0"/>
              <a:t>“Can anyone hide himself in secret places, So I shall not see him?” says the Lord; “Do I not fill heaven and earth?” says the Lord.”</a:t>
            </a:r>
          </a:p>
          <a:p>
            <a:pPr marL="628650" lvl="1" indent="-171450">
              <a:buFont typeface="Arial" panose="020B0604020202020204" pitchFamily="34" charset="0"/>
              <a:buChar char="•"/>
            </a:pPr>
            <a:r>
              <a:rPr lang="en-US" b="1" i="0" dirty="0"/>
              <a:t>Of course, some are seemingly less concerned about hiding their sins from God, and more concerned with hiding them from men!</a:t>
            </a:r>
          </a:p>
          <a:p>
            <a:pPr marL="0" lvl="0" indent="0">
              <a:buFont typeface="Arial" panose="020B0604020202020204" pitchFamily="34" charset="0"/>
              <a:buNone/>
            </a:pPr>
            <a:r>
              <a:rPr lang="en-US" b="1" i="0" dirty="0"/>
              <a:t>(Matthew 23:27-28), </a:t>
            </a:r>
            <a:r>
              <a:rPr lang="en-US" i="1" dirty="0"/>
              <a:t>“Woe to you, scribes and Pharisees, hypocrites! For you are like whitewashed tombs which indeed appear beautiful outwardly, but inside are full of dead men's bones and all uncleanness.</a:t>
            </a:r>
            <a:r>
              <a:rPr lang="en-US" i="1" baseline="30000" dirty="0"/>
              <a:t> 28</a:t>
            </a:r>
            <a:r>
              <a:rPr lang="en-US" i="1" dirty="0"/>
              <a:t> Even so you also outwardly appear righteous to men, but inside you are full of hypocrisy and lawlessness.”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4C1BB-A746-4EDC-8B4C-7DCE05548B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4081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Instead, CONFESS to God, and REPENT of the Sins you commit against Him!</a:t>
            </a:r>
          </a:p>
          <a:p>
            <a:pPr marL="628650" lvl="1" indent="-171450">
              <a:buFont typeface="Arial" panose="020B0604020202020204" pitchFamily="34" charset="0"/>
              <a:buChar char="•"/>
            </a:pPr>
            <a:r>
              <a:rPr lang="en-US" b="1" dirty="0"/>
              <a:t>This is the ONLY positive way to deal with the sins of which you are guilty</a:t>
            </a:r>
          </a:p>
          <a:p>
            <a:pPr marL="0" lvl="0" indent="0">
              <a:buFont typeface="Arial" panose="020B0604020202020204" pitchFamily="34" charset="0"/>
              <a:buNone/>
            </a:pPr>
            <a:r>
              <a:rPr lang="en-US" b="1" dirty="0"/>
              <a:t>(Proverbs 28:13), [Confession], </a:t>
            </a:r>
            <a:r>
              <a:rPr lang="en-US" b="0" i="1" dirty="0"/>
              <a:t>“He who covers his sins will not prosper, But whoever confesses and forsakes them will have mercy.”</a:t>
            </a:r>
          </a:p>
          <a:p>
            <a:pPr marL="0" lvl="0" indent="0">
              <a:buFont typeface="Arial" panose="020B0604020202020204" pitchFamily="34" charset="0"/>
              <a:buNone/>
            </a:pPr>
            <a:r>
              <a:rPr lang="en-US" b="1" dirty="0"/>
              <a:t>(Luke 13:5), [Repentance], </a:t>
            </a:r>
            <a:r>
              <a:rPr lang="en-US" b="0" i="1" dirty="0"/>
              <a:t>“I tell you, no; but unless you repent you will all likewise perish.”</a:t>
            </a:r>
          </a:p>
          <a:p>
            <a:endParaRPr lang="en-US" b="1" dirty="0"/>
          </a:p>
          <a:p>
            <a:pPr marL="628650" lvl="1" indent="-171450">
              <a:buFont typeface="Arial" panose="020B0604020202020204" pitchFamily="34" charset="0"/>
              <a:buChar char="•"/>
            </a:pPr>
            <a:r>
              <a:rPr lang="en-US" b="1" dirty="0"/>
              <a:t>If you are guilty of sin, we and heaven above will rejoice in your willingness to make it right before God</a:t>
            </a:r>
          </a:p>
          <a:p>
            <a:r>
              <a:rPr lang="en-US" b="1" dirty="0"/>
              <a:t>(Luke 15:7), </a:t>
            </a:r>
            <a:r>
              <a:rPr lang="en-US" b="0" i="1" dirty="0"/>
              <a:t>“I say to you that likewise there will be more joy in heaven over one sinner who repents than over ninety-nine just persons who need no repentance.”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4C1BB-A746-4EDC-8B4C-7DCE05548B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9666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203A5-6078-4D7D-BEEC-C61DD14CA1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26F59F7-5F4B-40AD-9CE4-737792D60C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C4BDDB6-A8AA-47A1-ADCD-1F6862FA9915}"/>
              </a:ext>
            </a:extLst>
          </p:cNvPr>
          <p:cNvSpPr>
            <a:spLocks noGrp="1"/>
          </p:cNvSpPr>
          <p:nvPr>
            <p:ph type="dt" sz="half" idx="10"/>
          </p:nvPr>
        </p:nvSpPr>
        <p:spPr/>
        <p:txBody>
          <a:bodyPr/>
          <a:lstStyle/>
          <a:p>
            <a:fld id="{24E96DAC-FF9F-46EA-A649-8675B8683616}" type="datetimeFigureOut">
              <a:rPr lang="en-US" smtClean="0"/>
              <a:t>8/6/2019</a:t>
            </a:fld>
            <a:endParaRPr lang="en-US"/>
          </a:p>
        </p:txBody>
      </p:sp>
      <p:sp>
        <p:nvSpPr>
          <p:cNvPr id="5" name="Footer Placeholder 4">
            <a:extLst>
              <a:ext uri="{FF2B5EF4-FFF2-40B4-BE49-F238E27FC236}">
                <a16:creationId xmlns:a16="http://schemas.microsoft.com/office/drawing/2014/main" id="{6DDE1067-99F1-438A-8548-D52447B311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DD36CA-1CAE-43E6-8B73-6BB4E2103C7C}"/>
              </a:ext>
            </a:extLst>
          </p:cNvPr>
          <p:cNvSpPr>
            <a:spLocks noGrp="1"/>
          </p:cNvSpPr>
          <p:nvPr>
            <p:ph type="sldNum" sz="quarter" idx="12"/>
          </p:nvPr>
        </p:nvSpPr>
        <p:spPr/>
        <p:txBody>
          <a:bodyPr/>
          <a:lstStyle/>
          <a:p>
            <a:fld id="{22E3C7E7-6221-480B-A1EF-A7A7903E0797}" type="slidenum">
              <a:rPr lang="en-US" smtClean="0"/>
              <a:t>‹#›</a:t>
            </a:fld>
            <a:endParaRPr lang="en-US"/>
          </a:p>
        </p:txBody>
      </p:sp>
    </p:spTree>
    <p:extLst>
      <p:ext uri="{BB962C8B-B14F-4D97-AF65-F5344CB8AC3E}">
        <p14:creationId xmlns:p14="http://schemas.microsoft.com/office/powerpoint/2010/main" val="4141877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6577C-76F1-4BCD-9EE6-1E93AF4249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A87869-C9FB-47DC-8EC8-22300D53871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3A0214-E84E-4B99-AB73-CD9CBD71E061}"/>
              </a:ext>
            </a:extLst>
          </p:cNvPr>
          <p:cNvSpPr>
            <a:spLocks noGrp="1"/>
          </p:cNvSpPr>
          <p:nvPr>
            <p:ph type="dt" sz="half" idx="10"/>
          </p:nvPr>
        </p:nvSpPr>
        <p:spPr/>
        <p:txBody>
          <a:bodyPr/>
          <a:lstStyle/>
          <a:p>
            <a:fld id="{24E96DAC-FF9F-46EA-A649-8675B8683616}" type="datetimeFigureOut">
              <a:rPr lang="en-US" smtClean="0"/>
              <a:t>8/6/2019</a:t>
            </a:fld>
            <a:endParaRPr lang="en-US"/>
          </a:p>
        </p:txBody>
      </p:sp>
      <p:sp>
        <p:nvSpPr>
          <p:cNvPr id="5" name="Footer Placeholder 4">
            <a:extLst>
              <a:ext uri="{FF2B5EF4-FFF2-40B4-BE49-F238E27FC236}">
                <a16:creationId xmlns:a16="http://schemas.microsoft.com/office/drawing/2014/main" id="{94D14854-A55A-4018-8D54-FDD4FE8968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4A329C-15A1-41FD-9DB4-090EC64BF2A9}"/>
              </a:ext>
            </a:extLst>
          </p:cNvPr>
          <p:cNvSpPr>
            <a:spLocks noGrp="1"/>
          </p:cNvSpPr>
          <p:nvPr>
            <p:ph type="sldNum" sz="quarter" idx="12"/>
          </p:nvPr>
        </p:nvSpPr>
        <p:spPr/>
        <p:txBody>
          <a:bodyPr/>
          <a:lstStyle/>
          <a:p>
            <a:fld id="{22E3C7E7-6221-480B-A1EF-A7A7903E0797}" type="slidenum">
              <a:rPr lang="en-US" smtClean="0"/>
              <a:t>‹#›</a:t>
            </a:fld>
            <a:endParaRPr lang="en-US"/>
          </a:p>
        </p:txBody>
      </p:sp>
    </p:spTree>
    <p:extLst>
      <p:ext uri="{BB962C8B-B14F-4D97-AF65-F5344CB8AC3E}">
        <p14:creationId xmlns:p14="http://schemas.microsoft.com/office/powerpoint/2010/main" val="981136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EEF37A-9998-42D9-9A76-4669DC51F54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9ACB-D7E8-4040-A795-A22A5FDD2F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93168E-6A98-4A62-BC10-F18FECC25B4D}"/>
              </a:ext>
            </a:extLst>
          </p:cNvPr>
          <p:cNvSpPr>
            <a:spLocks noGrp="1"/>
          </p:cNvSpPr>
          <p:nvPr>
            <p:ph type="dt" sz="half" idx="10"/>
          </p:nvPr>
        </p:nvSpPr>
        <p:spPr/>
        <p:txBody>
          <a:bodyPr/>
          <a:lstStyle/>
          <a:p>
            <a:fld id="{24E96DAC-FF9F-46EA-A649-8675B8683616}" type="datetimeFigureOut">
              <a:rPr lang="en-US" smtClean="0"/>
              <a:t>8/6/2019</a:t>
            </a:fld>
            <a:endParaRPr lang="en-US"/>
          </a:p>
        </p:txBody>
      </p:sp>
      <p:sp>
        <p:nvSpPr>
          <p:cNvPr id="5" name="Footer Placeholder 4">
            <a:extLst>
              <a:ext uri="{FF2B5EF4-FFF2-40B4-BE49-F238E27FC236}">
                <a16:creationId xmlns:a16="http://schemas.microsoft.com/office/drawing/2014/main" id="{F4253B72-FF47-445C-8873-134BEA8E47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901FD6-8A2F-4FEA-B5D4-2FDC3BF46287}"/>
              </a:ext>
            </a:extLst>
          </p:cNvPr>
          <p:cNvSpPr>
            <a:spLocks noGrp="1"/>
          </p:cNvSpPr>
          <p:nvPr>
            <p:ph type="sldNum" sz="quarter" idx="12"/>
          </p:nvPr>
        </p:nvSpPr>
        <p:spPr/>
        <p:txBody>
          <a:bodyPr/>
          <a:lstStyle/>
          <a:p>
            <a:fld id="{22E3C7E7-6221-480B-A1EF-A7A7903E0797}" type="slidenum">
              <a:rPr lang="en-US" smtClean="0"/>
              <a:t>‹#›</a:t>
            </a:fld>
            <a:endParaRPr lang="en-US"/>
          </a:p>
        </p:txBody>
      </p:sp>
    </p:spTree>
    <p:extLst>
      <p:ext uri="{BB962C8B-B14F-4D97-AF65-F5344CB8AC3E}">
        <p14:creationId xmlns:p14="http://schemas.microsoft.com/office/powerpoint/2010/main" val="1172500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58E7A-6D32-44D1-878D-72ACE0337B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484D9A-53B8-4CE4-8F49-D598677D5D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50F8D8-33D2-4265-9E6C-D5905D3EA0A8}"/>
              </a:ext>
            </a:extLst>
          </p:cNvPr>
          <p:cNvSpPr>
            <a:spLocks noGrp="1"/>
          </p:cNvSpPr>
          <p:nvPr>
            <p:ph type="dt" sz="half" idx="10"/>
          </p:nvPr>
        </p:nvSpPr>
        <p:spPr/>
        <p:txBody>
          <a:bodyPr/>
          <a:lstStyle/>
          <a:p>
            <a:fld id="{24E96DAC-FF9F-46EA-A649-8675B8683616}" type="datetimeFigureOut">
              <a:rPr lang="en-US" smtClean="0"/>
              <a:t>8/6/2019</a:t>
            </a:fld>
            <a:endParaRPr lang="en-US"/>
          </a:p>
        </p:txBody>
      </p:sp>
      <p:sp>
        <p:nvSpPr>
          <p:cNvPr id="5" name="Footer Placeholder 4">
            <a:extLst>
              <a:ext uri="{FF2B5EF4-FFF2-40B4-BE49-F238E27FC236}">
                <a16:creationId xmlns:a16="http://schemas.microsoft.com/office/drawing/2014/main" id="{7D14FFD0-0CAE-425A-A73B-F0017B1D04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3628DB-4FF2-4B7F-AFC4-E33BD55E4399}"/>
              </a:ext>
            </a:extLst>
          </p:cNvPr>
          <p:cNvSpPr>
            <a:spLocks noGrp="1"/>
          </p:cNvSpPr>
          <p:nvPr>
            <p:ph type="sldNum" sz="quarter" idx="12"/>
          </p:nvPr>
        </p:nvSpPr>
        <p:spPr/>
        <p:txBody>
          <a:bodyPr/>
          <a:lstStyle/>
          <a:p>
            <a:fld id="{22E3C7E7-6221-480B-A1EF-A7A7903E0797}" type="slidenum">
              <a:rPr lang="en-US" smtClean="0"/>
              <a:t>‹#›</a:t>
            </a:fld>
            <a:endParaRPr lang="en-US"/>
          </a:p>
        </p:txBody>
      </p:sp>
    </p:spTree>
    <p:extLst>
      <p:ext uri="{BB962C8B-B14F-4D97-AF65-F5344CB8AC3E}">
        <p14:creationId xmlns:p14="http://schemas.microsoft.com/office/powerpoint/2010/main" val="832154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2552E-5DFF-443D-8689-B8628C3EC9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612E1AC-18A0-4C33-AEB1-A30BC4EC11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101F1D-CA03-4ECE-8E6B-1775EC82CCCD}"/>
              </a:ext>
            </a:extLst>
          </p:cNvPr>
          <p:cNvSpPr>
            <a:spLocks noGrp="1"/>
          </p:cNvSpPr>
          <p:nvPr>
            <p:ph type="dt" sz="half" idx="10"/>
          </p:nvPr>
        </p:nvSpPr>
        <p:spPr/>
        <p:txBody>
          <a:bodyPr/>
          <a:lstStyle/>
          <a:p>
            <a:fld id="{24E96DAC-FF9F-46EA-A649-8675B8683616}" type="datetimeFigureOut">
              <a:rPr lang="en-US" smtClean="0"/>
              <a:t>8/6/2019</a:t>
            </a:fld>
            <a:endParaRPr lang="en-US"/>
          </a:p>
        </p:txBody>
      </p:sp>
      <p:sp>
        <p:nvSpPr>
          <p:cNvPr id="5" name="Footer Placeholder 4">
            <a:extLst>
              <a:ext uri="{FF2B5EF4-FFF2-40B4-BE49-F238E27FC236}">
                <a16:creationId xmlns:a16="http://schemas.microsoft.com/office/drawing/2014/main" id="{74835D2C-8634-46C7-96E9-E6DBC72AF5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91A52A-3E1E-4EA3-9A8B-B8D2B207E9E6}"/>
              </a:ext>
            </a:extLst>
          </p:cNvPr>
          <p:cNvSpPr>
            <a:spLocks noGrp="1"/>
          </p:cNvSpPr>
          <p:nvPr>
            <p:ph type="sldNum" sz="quarter" idx="12"/>
          </p:nvPr>
        </p:nvSpPr>
        <p:spPr/>
        <p:txBody>
          <a:bodyPr/>
          <a:lstStyle/>
          <a:p>
            <a:fld id="{22E3C7E7-6221-480B-A1EF-A7A7903E0797}" type="slidenum">
              <a:rPr lang="en-US" smtClean="0"/>
              <a:t>‹#›</a:t>
            </a:fld>
            <a:endParaRPr lang="en-US"/>
          </a:p>
        </p:txBody>
      </p:sp>
    </p:spTree>
    <p:extLst>
      <p:ext uri="{BB962C8B-B14F-4D97-AF65-F5344CB8AC3E}">
        <p14:creationId xmlns:p14="http://schemas.microsoft.com/office/powerpoint/2010/main" val="103397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DADF2-C2DF-4930-8E5C-12A59B64BB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23B229-0872-4B3D-8F4C-539DACC48AF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CC676D6-94E4-4888-86F7-055DC2CF2F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F595FE-9A0A-4FEE-A491-35E317673D67}"/>
              </a:ext>
            </a:extLst>
          </p:cNvPr>
          <p:cNvSpPr>
            <a:spLocks noGrp="1"/>
          </p:cNvSpPr>
          <p:nvPr>
            <p:ph type="dt" sz="half" idx="10"/>
          </p:nvPr>
        </p:nvSpPr>
        <p:spPr/>
        <p:txBody>
          <a:bodyPr/>
          <a:lstStyle/>
          <a:p>
            <a:fld id="{24E96DAC-FF9F-46EA-A649-8675B8683616}" type="datetimeFigureOut">
              <a:rPr lang="en-US" smtClean="0"/>
              <a:t>8/6/2019</a:t>
            </a:fld>
            <a:endParaRPr lang="en-US"/>
          </a:p>
        </p:txBody>
      </p:sp>
      <p:sp>
        <p:nvSpPr>
          <p:cNvPr id="6" name="Footer Placeholder 5">
            <a:extLst>
              <a:ext uri="{FF2B5EF4-FFF2-40B4-BE49-F238E27FC236}">
                <a16:creationId xmlns:a16="http://schemas.microsoft.com/office/drawing/2014/main" id="{744DDCA8-839A-47CC-9657-03D39DF2EC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309EF1-2431-4023-B1EA-A31AF01BC6F7}"/>
              </a:ext>
            </a:extLst>
          </p:cNvPr>
          <p:cNvSpPr>
            <a:spLocks noGrp="1"/>
          </p:cNvSpPr>
          <p:nvPr>
            <p:ph type="sldNum" sz="quarter" idx="12"/>
          </p:nvPr>
        </p:nvSpPr>
        <p:spPr/>
        <p:txBody>
          <a:bodyPr/>
          <a:lstStyle/>
          <a:p>
            <a:fld id="{22E3C7E7-6221-480B-A1EF-A7A7903E0797}" type="slidenum">
              <a:rPr lang="en-US" smtClean="0"/>
              <a:t>‹#›</a:t>
            </a:fld>
            <a:endParaRPr lang="en-US"/>
          </a:p>
        </p:txBody>
      </p:sp>
    </p:spTree>
    <p:extLst>
      <p:ext uri="{BB962C8B-B14F-4D97-AF65-F5344CB8AC3E}">
        <p14:creationId xmlns:p14="http://schemas.microsoft.com/office/powerpoint/2010/main" val="2689166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07AFA-54F1-4523-9134-C476978943F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A97805-B6EB-4F42-8F88-966AAA8332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D7FADC-76AD-4F2B-B232-15BC4DCBDC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971DC6-ED70-4029-BA82-21CCED2D7A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9A294A-3450-4190-B972-5EFCD8FB910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6D9BD68-9075-4E9B-A623-931D858023D5}"/>
              </a:ext>
            </a:extLst>
          </p:cNvPr>
          <p:cNvSpPr>
            <a:spLocks noGrp="1"/>
          </p:cNvSpPr>
          <p:nvPr>
            <p:ph type="dt" sz="half" idx="10"/>
          </p:nvPr>
        </p:nvSpPr>
        <p:spPr/>
        <p:txBody>
          <a:bodyPr/>
          <a:lstStyle/>
          <a:p>
            <a:fld id="{24E96DAC-FF9F-46EA-A649-8675B8683616}" type="datetimeFigureOut">
              <a:rPr lang="en-US" smtClean="0"/>
              <a:t>8/6/2019</a:t>
            </a:fld>
            <a:endParaRPr lang="en-US"/>
          </a:p>
        </p:txBody>
      </p:sp>
      <p:sp>
        <p:nvSpPr>
          <p:cNvPr id="8" name="Footer Placeholder 7">
            <a:extLst>
              <a:ext uri="{FF2B5EF4-FFF2-40B4-BE49-F238E27FC236}">
                <a16:creationId xmlns:a16="http://schemas.microsoft.com/office/drawing/2014/main" id="{8C78E714-4574-4BFD-93A9-EC49551FF0F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678D44-F187-4700-8ED9-0C9F73D2A1A8}"/>
              </a:ext>
            </a:extLst>
          </p:cNvPr>
          <p:cNvSpPr>
            <a:spLocks noGrp="1"/>
          </p:cNvSpPr>
          <p:nvPr>
            <p:ph type="sldNum" sz="quarter" idx="12"/>
          </p:nvPr>
        </p:nvSpPr>
        <p:spPr/>
        <p:txBody>
          <a:bodyPr/>
          <a:lstStyle/>
          <a:p>
            <a:fld id="{22E3C7E7-6221-480B-A1EF-A7A7903E0797}" type="slidenum">
              <a:rPr lang="en-US" smtClean="0"/>
              <a:t>‹#›</a:t>
            </a:fld>
            <a:endParaRPr lang="en-US"/>
          </a:p>
        </p:txBody>
      </p:sp>
    </p:spTree>
    <p:extLst>
      <p:ext uri="{BB962C8B-B14F-4D97-AF65-F5344CB8AC3E}">
        <p14:creationId xmlns:p14="http://schemas.microsoft.com/office/powerpoint/2010/main" val="2304715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841D2-B318-4BEA-8685-FB1BE62F210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21F8F2-D3CF-4FBE-8704-AF29F13FBE70}"/>
              </a:ext>
            </a:extLst>
          </p:cNvPr>
          <p:cNvSpPr>
            <a:spLocks noGrp="1"/>
          </p:cNvSpPr>
          <p:nvPr>
            <p:ph type="dt" sz="half" idx="10"/>
          </p:nvPr>
        </p:nvSpPr>
        <p:spPr/>
        <p:txBody>
          <a:bodyPr/>
          <a:lstStyle/>
          <a:p>
            <a:fld id="{24E96DAC-FF9F-46EA-A649-8675B8683616}" type="datetimeFigureOut">
              <a:rPr lang="en-US" smtClean="0"/>
              <a:t>8/6/2019</a:t>
            </a:fld>
            <a:endParaRPr lang="en-US"/>
          </a:p>
        </p:txBody>
      </p:sp>
      <p:sp>
        <p:nvSpPr>
          <p:cNvPr id="4" name="Footer Placeholder 3">
            <a:extLst>
              <a:ext uri="{FF2B5EF4-FFF2-40B4-BE49-F238E27FC236}">
                <a16:creationId xmlns:a16="http://schemas.microsoft.com/office/drawing/2014/main" id="{55FE5F88-75AE-4BDF-9A7B-CEC2AF0E871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B4C9D68-199F-4ED4-A18D-028620D1D5DE}"/>
              </a:ext>
            </a:extLst>
          </p:cNvPr>
          <p:cNvSpPr>
            <a:spLocks noGrp="1"/>
          </p:cNvSpPr>
          <p:nvPr>
            <p:ph type="sldNum" sz="quarter" idx="12"/>
          </p:nvPr>
        </p:nvSpPr>
        <p:spPr/>
        <p:txBody>
          <a:bodyPr/>
          <a:lstStyle/>
          <a:p>
            <a:fld id="{22E3C7E7-6221-480B-A1EF-A7A7903E0797}" type="slidenum">
              <a:rPr lang="en-US" smtClean="0"/>
              <a:t>‹#›</a:t>
            </a:fld>
            <a:endParaRPr lang="en-US"/>
          </a:p>
        </p:txBody>
      </p:sp>
    </p:spTree>
    <p:extLst>
      <p:ext uri="{BB962C8B-B14F-4D97-AF65-F5344CB8AC3E}">
        <p14:creationId xmlns:p14="http://schemas.microsoft.com/office/powerpoint/2010/main" val="2695058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E49DBC-95CE-439A-8834-AC47EFDD18B3}"/>
              </a:ext>
            </a:extLst>
          </p:cNvPr>
          <p:cNvSpPr>
            <a:spLocks noGrp="1"/>
          </p:cNvSpPr>
          <p:nvPr>
            <p:ph type="dt" sz="half" idx="10"/>
          </p:nvPr>
        </p:nvSpPr>
        <p:spPr/>
        <p:txBody>
          <a:bodyPr/>
          <a:lstStyle/>
          <a:p>
            <a:fld id="{24E96DAC-FF9F-46EA-A649-8675B8683616}" type="datetimeFigureOut">
              <a:rPr lang="en-US" smtClean="0"/>
              <a:t>8/6/2019</a:t>
            </a:fld>
            <a:endParaRPr lang="en-US"/>
          </a:p>
        </p:txBody>
      </p:sp>
      <p:sp>
        <p:nvSpPr>
          <p:cNvPr id="3" name="Footer Placeholder 2">
            <a:extLst>
              <a:ext uri="{FF2B5EF4-FFF2-40B4-BE49-F238E27FC236}">
                <a16:creationId xmlns:a16="http://schemas.microsoft.com/office/drawing/2014/main" id="{E0AD9DE2-B456-4662-B7E2-8A16471FDE1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5E1ACAB-086A-48A6-AAB4-01ED264E9C81}"/>
              </a:ext>
            </a:extLst>
          </p:cNvPr>
          <p:cNvSpPr>
            <a:spLocks noGrp="1"/>
          </p:cNvSpPr>
          <p:nvPr>
            <p:ph type="sldNum" sz="quarter" idx="12"/>
          </p:nvPr>
        </p:nvSpPr>
        <p:spPr/>
        <p:txBody>
          <a:bodyPr/>
          <a:lstStyle/>
          <a:p>
            <a:fld id="{22E3C7E7-6221-480B-A1EF-A7A7903E0797}" type="slidenum">
              <a:rPr lang="en-US" smtClean="0"/>
              <a:t>‹#›</a:t>
            </a:fld>
            <a:endParaRPr lang="en-US"/>
          </a:p>
        </p:txBody>
      </p:sp>
    </p:spTree>
    <p:extLst>
      <p:ext uri="{BB962C8B-B14F-4D97-AF65-F5344CB8AC3E}">
        <p14:creationId xmlns:p14="http://schemas.microsoft.com/office/powerpoint/2010/main" val="2509275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2FA7B-8591-43D2-B83E-56DF64AC43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D4363A-8FB8-4EAC-8FF5-88B8E6984A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09CDF0-5A4C-40CF-961A-877ED8AEE3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C16947-8DA1-446A-8798-B09FD14381BE}"/>
              </a:ext>
            </a:extLst>
          </p:cNvPr>
          <p:cNvSpPr>
            <a:spLocks noGrp="1"/>
          </p:cNvSpPr>
          <p:nvPr>
            <p:ph type="dt" sz="half" idx="10"/>
          </p:nvPr>
        </p:nvSpPr>
        <p:spPr/>
        <p:txBody>
          <a:bodyPr/>
          <a:lstStyle/>
          <a:p>
            <a:fld id="{24E96DAC-FF9F-46EA-A649-8675B8683616}" type="datetimeFigureOut">
              <a:rPr lang="en-US" smtClean="0"/>
              <a:t>8/6/2019</a:t>
            </a:fld>
            <a:endParaRPr lang="en-US"/>
          </a:p>
        </p:txBody>
      </p:sp>
      <p:sp>
        <p:nvSpPr>
          <p:cNvPr id="6" name="Footer Placeholder 5">
            <a:extLst>
              <a:ext uri="{FF2B5EF4-FFF2-40B4-BE49-F238E27FC236}">
                <a16:creationId xmlns:a16="http://schemas.microsoft.com/office/drawing/2014/main" id="{FB32F001-814C-4F65-9AD4-91CB33DE2C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F6EDE9-2EA3-4378-A745-EBEC2DD584C2}"/>
              </a:ext>
            </a:extLst>
          </p:cNvPr>
          <p:cNvSpPr>
            <a:spLocks noGrp="1"/>
          </p:cNvSpPr>
          <p:nvPr>
            <p:ph type="sldNum" sz="quarter" idx="12"/>
          </p:nvPr>
        </p:nvSpPr>
        <p:spPr/>
        <p:txBody>
          <a:bodyPr/>
          <a:lstStyle/>
          <a:p>
            <a:fld id="{22E3C7E7-6221-480B-A1EF-A7A7903E0797}" type="slidenum">
              <a:rPr lang="en-US" smtClean="0"/>
              <a:t>‹#›</a:t>
            </a:fld>
            <a:endParaRPr lang="en-US"/>
          </a:p>
        </p:txBody>
      </p:sp>
    </p:spTree>
    <p:extLst>
      <p:ext uri="{BB962C8B-B14F-4D97-AF65-F5344CB8AC3E}">
        <p14:creationId xmlns:p14="http://schemas.microsoft.com/office/powerpoint/2010/main" val="2884397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7B684-F518-424D-A0DA-C26912B567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0050584-15E1-4691-B7D0-01C011DAB6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715D716-51C6-4446-BBF8-6ED56E5C7C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770FE0-9B56-4AC9-82A1-CB9E9A3D643C}"/>
              </a:ext>
            </a:extLst>
          </p:cNvPr>
          <p:cNvSpPr>
            <a:spLocks noGrp="1"/>
          </p:cNvSpPr>
          <p:nvPr>
            <p:ph type="dt" sz="half" idx="10"/>
          </p:nvPr>
        </p:nvSpPr>
        <p:spPr/>
        <p:txBody>
          <a:bodyPr/>
          <a:lstStyle/>
          <a:p>
            <a:fld id="{24E96DAC-FF9F-46EA-A649-8675B8683616}" type="datetimeFigureOut">
              <a:rPr lang="en-US" smtClean="0"/>
              <a:t>8/6/2019</a:t>
            </a:fld>
            <a:endParaRPr lang="en-US"/>
          </a:p>
        </p:txBody>
      </p:sp>
      <p:sp>
        <p:nvSpPr>
          <p:cNvPr id="6" name="Footer Placeholder 5">
            <a:extLst>
              <a:ext uri="{FF2B5EF4-FFF2-40B4-BE49-F238E27FC236}">
                <a16:creationId xmlns:a16="http://schemas.microsoft.com/office/drawing/2014/main" id="{F95C40B7-D589-48A4-BCCA-C1DED8299E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7036D7-12D1-40BF-B876-CB1736BB04F6}"/>
              </a:ext>
            </a:extLst>
          </p:cNvPr>
          <p:cNvSpPr>
            <a:spLocks noGrp="1"/>
          </p:cNvSpPr>
          <p:nvPr>
            <p:ph type="sldNum" sz="quarter" idx="12"/>
          </p:nvPr>
        </p:nvSpPr>
        <p:spPr/>
        <p:txBody>
          <a:bodyPr/>
          <a:lstStyle/>
          <a:p>
            <a:fld id="{22E3C7E7-6221-480B-A1EF-A7A7903E0797}" type="slidenum">
              <a:rPr lang="en-US" smtClean="0"/>
              <a:t>‹#›</a:t>
            </a:fld>
            <a:endParaRPr lang="en-US"/>
          </a:p>
        </p:txBody>
      </p:sp>
    </p:spTree>
    <p:extLst>
      <p:ext uri="{BB962C8B-B14F-4D97-AF65-F5344CB8AC3E}">
        <p14:creationId xmlns:p14="http://schemas.microsoft.com/office/powerpoint/2010/main" val="2252998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175BAF-E3A6-4734-8F31-761F5A0730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AE4098-84CC-4CD6-B0D9-6933DAD8F4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5BEEDA-2C6B-4D42-8431-16E305751E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E96DAC-FF9F-46EA-A649-8675B8683616}" type="datetimeFigureOut">
              <a:rPr lang="en-US" smtClean="0"/>
              <a:t>8/6/2019</a:t>
            </a:fld>
            <a:endParaRPr lang="en-US"/>
          </a:p>
        </p:txBody>
      </p:sp>
      <p:sp>
        <p:nvSpPr>
          <p:cNvPr id="5" name="Footer Placeholder 4">
            <a:extLst>
              <a:ext uri="{FF2B5EF4-FFF2-40B4-BE49-F238E27FC236}">
                <a16:creationId xmlns:a16="http://schemas.microsoft.com/office/drawing/2014/main" id="{EC9ABD02-C032-4642-AABE-C3B8853E79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B342BD-53CA-4F92-9786-A54C0102B8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E3C7E7-6221-480B-A1EF-A7A7903E0797}" type="slidenum">
              <a:rPr lang="en-US" smtClean="0"/>
              <a:t>‹#›</a:t>
            </a:fld>
            <a:endParaRPr lang="en-US"/>
          </a:p>
        </p:txBody>
      </p:sp>
    </p:spTree>
    <p:extLst>
      <p:ext uri="{BB962C8B-B14F-4D97-AF65-F5344CB8AC3E}">
        <p14:creationId xmlns:p14="http://schemas.microsoft.com/office/powerpoint/2010/main" val="3558997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0CE85-7D3C-4711-96FC-1B3420D821BA}"/>
              </a:ext>
            </a:extLst>
          </p:cNvPr>
          <p:cNvSpPr>
            <a:spLocks noGrp="1"/>
          </p:cNvSpPr>
          <p:nvPr>
            <p:ph type="ctrTitle"/>
          </p:nvPr>
        </p:nvSpPr>
        <p:spPr>
          <a:xfrm>
            <a:off x="1002889" y="552092"/>
            <a:ext cx="10245213" cy="1257043"/>
          </a:xfrm>
        </p:spPr>
        <p:txBody>
          <a:bodyPr>
            <a:noAutofit/>
          </a:bodyPr>
          <a:lstStyle/>
          <a:p>
            <a:pPr algn="l"/>
            <a:r>
              <a:rPr lang="en-US" sz="8800" dirty="0">
                <a:solidFill>
                  <a:srgbClr val="F19759"/>
                </a:solidFill>
                <a:latin typeface="Alex Brush" panose="02000400000000000000" pitchFamily="2" charset="0"/>
              </a:rPr>
              <a:t>dealing with</a:t>
            </a:r>
          </a:p>
        </p:txBody>
      </p:sp>
      <p:sp>
        <p:nvSpPr>
          <p:cNvPr id="3" name="Subtitle 2">
            <a:extLst>
              <a:ext uri="{FF2B5EF4-FFF2-40B4-BE49-F238E27FC236}">
                <a16:creationId xmlns:a16="http://schemas.microsoft.com/office/drawing/2014/main" id="{F6CE0EA6-33BB-4003-A3F5-5558373146C5}"/>
              </a:ext>
            </a:extLst>
          </p:cNvPr>
          <p:cNvSpPr>
            <a:spLocks noGrp="1"/>
          </p:cNvSpPr>
          <p:nvPr>
            <p:ph type="subTitle" idx="1"/>
          </p:nvPr>
        </p:nvSpPr>
        <p:spPr>
          <a:xfrm>
            <a:off x="1524000" y="1632155"/>
            <a:ext cx="9144000" cy="2939845"/>
          </a:xfrm>
        </p:spPr>
        <p:txBody>
          <a:bodyPr>
            <a:noAutofit/>
          </a:bodyPr>
          <a:lstStyle/>
          <a:p>
            <a:r>
              <a:rPr lang="en-US" sz="20000" dirty="0">
                <a:solidFill>
                  <a:srgbClr val="F19759"/>
                </a:solidFill>
                <a:latin typeface="Chiller" panose="04020404031007020602" pitchFamily="82" charset="0"/>
              </a:rPr>
              <a:t>Sin</a:t>
            </a:r>
          </a:p>
        </p:txBody>
      </p:sp>
      <p:sp>
        <p:nvSpPr>
          <p:cNvPr id="4" name="TextBox 3">
            <a:extLst>
              <a:ext uri="{FF2B5EF4-FFF2-40B4-BE49-F238E27FC236}">
                <a16:creationId xmlns:a16="http://schemas.microsoft.com/office/drawing/2014/main" id="{24E6360C-D84E-4BB2-A318-23EE410AEA30}"/>
              </a:ext>
            </a:extLst>
          </p:cNvPr>
          <p:cNvSpPr txBox="1"/>
          <p:nvPr/>
        </p:nvSpPr>
        <p:spPr>
          <a:xfrm>
            <a:off x="6646607" y="5161936"/>
            <a:ext cx="4854470" cy="1015663"/>
          </a:xfrm>
          <a:prstGeom prst="rect">
            <a:avLst/>
          </a:prstGeom>
          <a:noFill/>
        </p:spPr>
        <p:txBody>
          <a:bodyPr wrap="none" rtlCol="0">
            <a:spAutoFit/>
          </a:bodyPr>
          <a:lstStyle/>
          <a:p>
            <a:r>
              <a:rPr lang="en-US" sz="6000" dirty="0">
                <a:solidFill>
                  <a:srgbClr val="F19759"/>
                </a:solidFill>
              </a:rPr>
              <a:t>Romans 3:9-18</a:t>
            </a:r>
          </a:p>
        </p:txBody>
      </p:sp>
    </p:spTree>
    <p:extLst>
      <p:ext uri="{BB962C8B-B14F-4D97-AF65-F5344CB8AC3E}">
        <p14:creationId xmlns:p14="http://schemas.microsoft.com/office/powerpoint/2010/main" val="315631880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0CE85-7D3C-4711-96FC-1B3420D821BA}"/>
              </a:ext>
            </a:extLst>
          </p:cNvPr>
          <p:cNvSpPr>
            <a:spLocks noGrp="1"/>
          </p:cNvSpPr>
          <p:nvPr>
            <p:ph type="ctrTitle"/>
          </p:nvPr>
        </p:nvSpPr>
        <p:spPr>
          <a:xfrm>
            <a:off x="422787" y="375112"/>
            <a:ext cx="10245213" cy="1257043"/>
          </a:xfrm>
        </p:spPr>
        <p:txBody>
          <a:bodyPr>
            <a:noAutofit/>
          </a:bodyPr>
          <a:lstStyle/>
          <a:p>
            <a:pPr algn="l"/>
            <a:r>
              <a:rPr lang="en-US" sz="6600" dirty="0">
                <a:solidFill>
                  <a:srgbClr val="F19759"/>
                </a:solidFill>
                <a:latin typeface="Alex Brush" panose="02000400000000000000" pitchFamily="2" charset="0"/>
              </a:rPr>
              <a:t>dealing with </a:t>
            </a:r>
            <a:r>
              <a:rPr lang="en-US" sz="7200" b="1" dirty="0">
                <a:solidFill>
                  <a:srgbClr val="F19759"/>
                </a:solidFill>
                <a:latin typeface="Chiller" panose="04020404031007020602" pitchFamily="82" charset="0"/>
              </a:rPr>
              <a:t>Sin</a:t>
            </a:r>
          </a:p>
        </p:txBody>
      </p:sp>
      <p:sp>
        <p:nvSpPr>
          <p:cNvPr id="3" name="Subtitle 2">
            <a:extLst>
              <a:ext uri="{FF2B5EF4-FFF2-40B4-BE49-F238E27FC236}">
                <a16:creationId xmlns:a16="http://schemas.microsoft.com/office/drawing/2014/main" id="{F6CE0EA6-33BB-4003-A3F5-5558373146C5}"/>
              </a:ext>
            </a:extLst>
          </p:cNvPr>
          <p:cNvSpPr>
            <a:spLocks noGrp="1"/>
          </p:cNvSpPr>
          <p:nvPr>
            <p:ph type="subTitle" idx="1"/>
          </p:nvPr>
        </p:nvSpPr>
        <p:spPr>
          <a:xfrm>
            <a:off x="742951" y="2032205"/>
            <a:ext cx="10758126" cy="1796845"/>
          </a:xfrm>
        </p:spPr>
        <p:txBody>
          <a:bodyPr>
            <a:noAutofit/>
          </a:bodyPr>
          <a:lstStyle/>
          <a:p>
            <a:r>
              <a:rPr lang="en-US" sz="5400" dirty="0">
                <a:solidFill>
                  <a:srgbClr val="F19759"/>
                </a:solidFill>
              </a:rPr>
              <a:t>You can choose to </a:t>
            </a:r>
            <a:r>
              <a:rPr lang="en-US" sz="5400" b="1" dirty="0">
                <a:solidFill>
                  <a:srgbClr val="FABFAC"/>
                </a:solidFill>
              </a:rPr>
              <a:t>deny</a:t>
            </a:r>
            <a:r>
              <a:rPr lang="en-US" sz="5400" dirty="0">
                <a:solidFill>
                  <a:srgbClr val="F19759"/>
                </a:solidFill>
              </a:rPr>
              <a:t> your </a:t>
            </a:r>
            <a:r>
              <a:rPr lang="en-US" sz="9600" b="1" dirty="0">
                <a:solidFill>
                  <a:srgbClr val="F19759"/>
                </a:solidFill>
                <a:latin typeface="Chiller" panose="04020404031007020602" pitchFamily="82" charset="0"/>
              </a:rPr>
              <a:t>Sin</a:t>
            </a:r>
          </a:p>
        </p:txBody>
      </p:sp>
      <p:sp>
        <p:nvSpPr>
          <p:cNvPr id="4" name="TextBox 3">
            <a:extLst>
              <a:ext uri="{FF2B5EF4-FFF2-40B4-BE49-F238E27FC236}">
                <a16:creationId xmlns:a16="http://schemas.microsoft.com/office/drawing/2014/main" id="{24E6360C-D84E-4BB2-A318-23EE410AEA30}"/>
              </a:ext>
            </a:extLst>
          </p:cNvPr>
          <p:cNvSpPr txBox="1"/>
          <p:nvPr/>
        </p:nvSpPr>
        <p:spPr>
          <a:xfrm>
            <a:off x="742952" y="3829050"/>
            <a:ext cx="10515598"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ABFAC"/>
                </a:solidFill>
                <a:effectLst/>
                <a:uLnTx/>
                <a:uFillTx/>
                <a:latin typeface="Calibri" panose="020F0502020204030204"/>
                <a:ea typeface="+mn-ea"/>
                <a:cs typeface="+mn-cs"/>
              </a:rPr>
              <a:t>1 John 1:8</a:t>
            </a:r>
            <a:r>
              <a:rPr lang="en-US" sz="5400" dirty="0">
                <a:solidFill>
                  <a:srgbClr val="FABFAC"/>
                </a:solidFill>
                <a:latin typeface="Calibri" panose="020F0502020204030204"/>
              </a:rPr>
              <a:t>-10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ABFAC"/>
                </a:solidFill>
                <a:effectLst/>
                <a:uLnTx/>
                <a:uFillTx/>
                <a:latin typeface="Calibri" panose="020F0502020204030204"/>
                <a:ea typeface="+mn-ea"/>
                <a:cs typeface="+mn-cs"/>
              </a:rPr>
              <a:t>Isaiah 5:20</a:t>
            </a:r>
          </a:p>
        </p:txBody>
      </p:sp>
    </p:spTree>
    <p:extLst>
      <p:ext uri="{BB962C8B-B14F-4D97-AF65-F5344CB8AC3E}">
        <p14:creationId xmlns:p14="http://schemas.microsoft.com/office/powerpoint/2010/main" val="22738623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0CE85-7D3C-4711-96FC-1B3420D821BA}"/>
              </a:ext>
            </a:extLst>
          </p:cNvPr>
          <p:cNvSpPr>
            <a:spLocks noGrp="1"/>
          </p:cNvSpPr>
          <p:nvPr>
            <p:ph type="ctrTitle"/>
          </p:nvPr>
        </p:nvSpPr>
        <p:spPr>
          <a:xfrm>
            <a:off x="422787" y="375112"/>
            <a:ext cx="10245213" cy="1257043"/>
          </a:xfrm>
        </p:spPr>
        <p:txBody>
          <a:bodyPr>
            <a:noAutofit/>
          </a:bodyPr>
          <a:lstStyle/>
          <a:p>
            <a:pPr algn="l"/>
            <a:r>
              <a:rPr lang="en-US" sz="6600" dirty="0">
                <a:solidFill>
                  <a:srgbClr val="F19759"/>
                </a:solidFill>
                <a:latin typeface="Alex Brush" panose="02000400000000000000" pitchFamily="2" charset="0"/>
              </a:rPr>
              <a:t>dealing with </a:t>
            </a:r>
            <a:r>
              <a:rPr lang="en-US" sz="7200" b="1" dirty="0">
                <a:solidFill>
                  <a:srgbClr val="F19759"/>
                </a:solidFill>
                <a:latin typeface="Chiller" panose="04020404031007020602" pitchFamily="82" charset="0"/>
              </a:rPr>
              <a:t>Sin</a:t>
            </a:r>
          </a:p>
        </p:txBody>
      </p:sp>
      <p:sp>
        <p:nvSpPr>
          <p:cNvPr id="3" name="Subtitle 2">
            <a:extLst>
              <a:ext uri="{FF2B5EF4-FFF2-40B4-BE49-F238E27FC236}">
                <a16:creationId xmlns:a16="http://schemas.microsoft.com/office/drawing/2014/main" id="{F6CE0EA6-33BB-4003-A3F5-5558373146C5}"/>
              </a:ext>
            </a:extLst>
          </p:cNvPr>
          <p:cNvSpPr>
            <a:spLocks noGrp="1"/>
          </p:cNvSpPr>
          <p:nvPr>
            <p:ph type="subTitle" idx="1"/>
          </p:nvPr>
        </p:nvSpPr>
        <p:spPr>
          <a:xfrm>
            <a:off x="742951" y="2032205"/>
            <a:ext cx="10758126" cy="1796845"/>
          </a:xfrm>
        </p:spPr>
        <p:txBody>
          <a:bodyPr>
            <a:noAutofit/>
          </a:bodyPr>
          <a:lstStyle/>
          <a:p>
            <a:r>
              <a:rPr lang="en-US" sz="5400" dirty="0">
                <a:solidFill>
                  <a:srgbClr val="F19759"/>
                </a:solidFill>
              </a:rPr>
              <a:t>You can choose to </a:t>
            </a:r>
            <a:r>
              <a:rPr lang="en-US" sz="5400" b="1" dirty="0">
                <a:solidFill>
                  <a:srgbClr val="FABFAC"/>
                </a:solidFill>
              </a:rPr>
              <a:t>indulge</a:t>
            </a:r>
            <a:r>
              <a:rPr lang="en-US" sz="5400" dirty="0">
                <a:solidFill>
                  <a:srgbClr val="F19759"/>
                </a:solidFill>
              </a:rPr>
              <a:t> your </a:t>
            </a:r>
            <a:r>
              <a:rPr lang="en-US" sz="9600" b="1" dirty="0">
                <a:solidFill>
                  <a:srgbClr val="F19759"/>
                </a:solidFill>
                <a:latin typeface="Chiller" panose="04020404031007020602" pitchFamily="82" charset="0"/>
              </a:rPr>
              <a:t>Sin</a:t>
            </a:r>
          </a:p>
        </p:txBody>
      </p:sp>
      <p:sp>
        <p:nvSpPr>
          <p:cNvPr id="4" name="TextBox 3">
            <a:extLst>
              <a:ext uri="{FF2B5EF4-FFF2-40B4-BE49-F238E27FC236}">
                <a16:creationId xmlns:a16="http://schemas.microsoft.com/office/drawing/2014/main" id="{24E6360C-D84E-4BB2-A318-23EE410AEA30}"/>
              </a:ext>
            </a:extLst>
          </p:cNvPr>
          <p:cNvSpPr txBox="1"/>
          <p:nvPr/>
        </p:nvSpPr>
        <p:spPr>
          <a:xfrm>
            <a:off x="742952" y="3829050"/>
            <a:ext cx="10515598"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ABFAC"/>
                </a:solidFill>
                <a:effectLst/>
                <a:uLnTx/>
                <a:uFillTx/>
                <a:latin typeface="Calibri" panose="020F0502020204030204"/>
                <a:ea typeface="+mn-ea"/>
                <a:cs typeface="+mn-cs"/>
              </a:rPr>
              <a:t>Romans 8:5-8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ABFAC"/>
                </a:solidFill>
                <a:effectLst/>
                <a:uLnTx/>
                <a:uFillTx/>
                <a:latin typeface="Calibri" panose="020F0502020204030204"/>
                <a:ea typeface="+mn-ea"/>
                <a:cs typeface="+mn-cs"/>
              </a:rPr>
              <a:t>Romans 1:20-23</a:t>
            </a:r>
          </a:p>
        </p:txBody>
      </p:sp>
    </p:spTree>
    <p:extLst>
      <p:ext uri="{BB962C8B-B14F-4D97-AF65-F5344CB8AC3E}">
        <p14:creationId xmlns:p14="http://schemas.microsoft.com/office/powerpoint/2010/main" val="150605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0CE85-7D3C-4711-96FC-1B3420D821BA}"/>
              </a:ext>
            </a:extLst>
          </p:cNvPr>
          <p:cNvSpPr>
            <a:spLocks noGrp="1"/>
          </p:cNvSpPr>
          <p:nvPr>
            <p:ph type="ctrTitle"/>
          </p:nvPr>
        </p:nvSpPr>
        <p:spPr>
          <a:xfrm>
            <a:off x="422787" y="375112"/>
            <a:ext cx="10245213" cy="1257043"/>
          </a:xfrm>
        </p:spPr>
        <p:txBody>
          <a:bodyPr>
            <a:noAutofit/>
          </a:bodyPr>
          <a:lstStyle/>
          <a:p>
            <a:pPr algn="l"/>
            <a:r>
              <a:rPr lang="en-US" sz="6600" dirty="0">
                <a:solidFill>
                  <a:srgbClr val="F19759"/>
                </a:solidFill>
                <a:latin typeface="Alex Brush" panose="02000400000000000000" pitchFamily="2" charset="0"/>
              </a:rPr>
              <a:t>dealing with </a:t>
            </a:r>
            <a:r>
              <a:rPr lang="en-US" sz="7200" b="1" dirty="0">
                <a:solidFill>
                  <a:srgbClr val="F19759"/>
                </a:solidFill>
                <a:latin typeface="Chiller" panose="04020404031007020602" pitchFamily="82" charset="0"/>
              </a:rPr>
              <a:t>Sin</a:t>
            </a:r>
          </a:p>
        </p:txBody>
      </p:sp>
      <p:sp>
        <p:nvSpPr>
          <p:cNvPr id="3" name="Subtitle 2">
            <a:extLst>
              <a:ext uri="{FF2B5EF4-FFF2-40B4-BE49-F238E27FC236}">
                <a16:creationId xmlns:a16="http://schemas.microsoft.com/office/drawing/2014/main" id="{F6CE0EA6-33BB-4003-A3F5-5558373146C5}"/>
              </a:ext>
            </a:extLst>
          </p:cNvPr>
          <p:cNvSpPr>
            <a:spLocks noGrp="1"/>
          </p:cNvSpPr>
          <p:nvPr>
            <p:ph type="subTitle" idx="1"/>
          </p:nvPr>
        </p:nvSpPr>
        <p:spPr>
          <a:xfrm>
            <a:off x="742951" y="2032205"/>
            <a:ext cx="10758126" cy="1796845"/>
          </a:xfrm>
        </p:spPr>
        <p:txBody>
          <a:bodyPr>
            <a:noAutofit/>
          </a:bodyPr>
          <a:lstStyle/>
          <a:p>
            <a:r>
              <a:rPr lang="en-US" sz="5400" dirty="0">
                <a:solidFill>
                  <a:srgbClr val="F19759"/>
                </a:solidFill>
              </a:rPr>
              <a:t>You can choose to </a:t>
            </a:r>
            <a:r>
              <a:rPr lang="en-US" sz="5400" b="1" dirty="0">
                <a:solidFill>
                  <a:srgbClr val="FABFAC"/>
                </a:solidFill>
              </a:rPr>
              <a:t>excuse</a:t>
            </a:r>
            <a:r>
              <a:rPr lang="en-US" sz="5400" dirty="0">
                <a:solidFill>
                  <a:srgbClr val="F19759"/>
                </a:solidFill>
              </a:rPr>
              <a:t> your </a:t>
            </a:r>
            <a:r>
              <a:rPr lang="en-US" sz="9600" b="1" dirty="0">
                <a:solidFill>
                  <a:srgbClr val="F19759"/>
                </a:solidFill>
                <a:latin typeface="Chiller" panose="04020404031007020602" pitchFamily="82" charset="0"/>
              </a:rPr>
              <a:t>Sin</a:t>
            </a:r>
          </a:p>
        </p:txBody>
      </p:sp>
      <p:sp>
        <p:nvSpPr>
          <p:cNvPr id="4" name="TextBox 3">
            <a:extLst>
              <a:ext uri="{FF2B5EF4-FFF2-40B4-BE49-F238E27FC236}">
                <a16:creationId xmlns:a16="http://schemas.microsoft.com/office/drawing/2014/main" id="{24E6360C-D84E-4BB2-A318-23EE410AEA30}"/>
              </a:ext>
            </a:extLst>
          </p:cNvPr>
          <p:cNvSpPr txBox="1"/>
          <p:nvPr/>
        </p:nvSpPr>
        <p:spPr>
          <a:xfrm>
            <a:off x="742952" y="3829050"/>
            <a:ext cx="10515598"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dirty="0">
                <a:solidFill>
                  <a:srgbClr val="FABFAC"/>
                </a:solidFill>
                <a:latin typeface="Calibri" panose="020F0502020204030204"/>
              </a:rPr>
              <a:t>Genesis 3:11-13</a:t>
            </a:r>
            <a:endParaRPr kumimoji="0" lang="en-US" sz="5400" b="0" i="0" u="none" strike="noStrike" kern="1200" cap="none" spc="0" normalizeH="0" baseline="0" noProof="0" dirty="0">
              <a:ln>
                <a:noFill/>
              </a:ln>
              <a:solidFill>
                <a:srgbClr val="FABFAC"/>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ABFAC"/>
                </a:solidFill>
                <a:effectLst/>
                <a:uLnTx/>
                <a:uFillTx/>
                <a:latin typeface="Calibri" panose="020F0502020204030204"/>
                <a:ea typeface="+mn-ea"/>
                <a:cs typeface="+mn-cs"/>
              </a:rPr>
              <a:t>Matthew 7:21-23</a:t>
            </a:r>
          </a:p>
        </p:txBody>
      </p:sp>
    </p:spTree>
    <p:extLst>
      <p:ext uri="{BB962C8B-B14F-4D97-AF65-F5344CB8AC3E}">
        <p14:creationId xmlns:p14="http://schemas.microsoft.com/office/powerpoint/2010/main" val="270591192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0CE85-7D3C-4711-96FC-1B3420D821BA}"/>
              </a:ext>
            </a:extLst>
          </p:cNvPr>
          <p:cNvSpPr>
            <a:spLocks noGrp="1"/>
          </p:cNvSpPr>
          <p:nvPr>
            <p:ph type="ctrTitle"/>
          </p:nvPr>
        </p:nvSpPr>
        <p:spPr>
          <a:xfrm>
            <a:off x="422787" y="375112"/>
            <a:ext cx="10245213" cy="1257043"/>
          </a:xfrm>
        </p:spPr>
        <p:txBody>
          <a:bodyPr>
            <a:noAutofit/>
          </a:bodyPr>
          <a:lstStyle/>
          <a:p>
            <a:pPr algn="l"/>
            <a:r>
              <a:rPr lang="en-US" sz="6600" dirty="0">
                <a:solidFill>
                  <a:srgbClr val="F19759"/>
                </a:solidFill>
                <a:latin typeface="Alex Brush" panose="02000400000000000000" pitchFamily="2" charset="0"/>
              </a:rPr>
              <a:t>dealing with </a:t>
            </a:r>
            <a:r>
              <a:rPr lang="en-US" sz="7200" b="1" dirty="0">
                <a:solidFill>
                  <a:srgbClr val="F19759"/>
                </a:solidFill>
                <a:latin typeface="Chiller" panose="04020404031007020602" pitchFamily="82" charset="0"/>
              </a:rPr>
              <a:t>Sin</a:t>
            </a:r>
          </a:p>
        </p:txBody>
      </p:sp>
      <p:sp>
        <p:nvSpPr>
          <p:cNvPr id="3" name="Subtitle 2">
            <a:extLst>
              <a:ext uri="{FF2B5EF4-FFF2-40B4-BE49-F238E27FC236}">
                <a16:creationId xmlns:a16="http://schemas.microsoft.com/office/drawing/2014/main" id="{F6CE0EA6-33BB-4003-A3F5-5558373146C5}"/>
              </a:ext>
            </a:extLst>
          </p:cNvPr>
          <p:cNvSpPr>
            <a:spLocks noGrp="1"/>
          </p:cNvSpPr>
          <p:nvPr>
            <p:ph type="subTitle" idx="1"/>
          </p:nvPr>
        </p:nvSpPr>
        <p:spPr>
          <a:xfrm>
            <a:off x="742951" y="2032205"/>
            <a:ext cx="10758126" cy="1796845"/>
          </a:xfrm>
        </p:spPr>
        <p:txBody>
          <a:bodyPr>
            <a:noAutofit/>
          </a:bodyPr>
          <a:lstStyle/>
          <a:p>
            <a:r>
              <a:rPr lang="en-US" sz="5400" dirty="0">
                <a:solidFill>
                  <a:srgbClr val="F19759"/>
                </a:solidFill>
              </a:rPr>
              <a:t>You can choose to </a:t>
            </a:r>
            <a:r>
              <a:rPr lang="en-US" sz="5400" b="1" dirty="0">
                <a:solidFill>
                  <a:srgbClr val="FABFAC"/>
                </a:solidFill>
              </a:rPr>
              <a:t>hide</a:t>
            </a:r>
            <a:r>
              <a:rPr lang="en-US" sz="5400" dirty="0">
                <a:solidFill>
                  <a:srgbClr val="F19759"/>
                </a:solidFill>
              </a:rPr>
              <a:t> your </a:t>
            </a:r>
            <a:r>
              <a:rPr lang="en-US" sz="9600" b="1" dirty="0">
                <a:solidFill>
                  <a:srgbClr val="F19759"/>
                </a:solidFill>
                <a:latin typeface="Chiller" panose="04020404031007020602" pitchFamily="82" charset="0"/>
              </a:rPr>
              <a:t>Sin</a:t>
            </a:r>
          </a:p>
        </p:txBody>
      </p:sp>
      <p:sp>
        <p:nvSpPr>
          <p:cNvPr id="4" name="TextBox 3">
            <a:extLst>
              <a:ext uri="{FF2B5EF4-FFF2-40B4-BE49-F238E27FC236}">
                <a16:creationId xmlns:a16="http://schemas.microsoft.com/office/drawing/2014/main" id="{24E6360C-D84E-4BB2-A318-23EE410AEA30}"/>
              </a:ext>
            </a:extLst>
          </p:cNvPr>
          <p:cNvSpPr txBox="1"/>
          <p:nvPr/>
        </p:nvSpPr>
        <p:spPr>
          <a:xfrm>
            <a:off x="742952" y="3829050"/>
            <a:ext cx="10515598"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ABFAC"/>
                </a:solidFill>
                <a:effectLst/>
                <a:uLnTx/>
                <a:uFillTx/>
                <a:latin typeface="Calibri" panose="020F0502020204030204"/>
                <a:ea typeface="+mn-ea"/>
                <a:cs typeface="+mn-cs"/>
              </a:rPr>
              <a:t>Genesis 3:8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ABFAC"/>
                </a:solidFill>
                <a:effectLst/>
                <a:uLnTx/>
                <a:uFillTx/>
                <a:latin typeface="Calibri" panose="020F0502020204030204"/>
                <a:ea typeface="+mn-ea"/>
                <a:cs typeface="+mn-cs"/>
              </a:rPr>
              <a:t>J</a:t>
            </a:r>
            <a:r>
              <a:rPr lang="en-US" sz="5400" dirty="0" err="1">
                <a:solidFill>
                  <a:srgbClr val="FABFAC"/>
                </a:solidFill>
                <a:latin typeface="Calibri" panose="020F0502020204030204"/>
              </a:rPr>
              <a:t>eremiah</a:t>
            </a:r>
            <a:r>
              <a:rPr lang="en-US" sz="5400" dirty="0">
                <a:solidFill>
                  <a:srgbClr val="FABFAC"/>
                </a:solidFill>
                <a:latin typeface="Calibri" panose="020F0502020204030204"/>
              </a:rPr>
              <a:t> 23:24</a:t>
            </a:r>
            <a:endParaRPr kumimoji="0" lang="en-US" sz="5400" b="0" i="0" u="none" strike="noStrike" kern="1200" cap="none" spc="0" normalizeH="0" baseline="0" noProof="0" dirty="0">
              <a:ln>
                <a:noFill/>
              </a:ln>
              <a:solidFill>
                <a:srgbClr val="FABFAC"/>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363345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0CE85-7D3C-4711-96FC-1B3420D821BA}"/>
              </a:ext>
            </a:extLst>
          </p:cNvPr>
          <p:cNvSpPr>
            <a:spLocks noGrp="1"/>
          </p:cNvSpPr>
          <p:nvPr>
            <p:ph type="ctrTitle"/>
          </p:nvPr>
        </p:nvSpPr>
        <p:spPr>
          <a:xfrm>
            <a:off x="422787" y="375112"/>
            <a:ext cx="10245213" cy="1257043"/>
          </a:xfrm>
        </p:spPr>
        <p:txBody>
          <a:bodyPr>
            <a:noAutofit/>
          </a:bodyPr>
          <a:lstStyle/>
          <a:p>
            <a:pPr algn="l"/>
            <a:r>
              <a:rPr lang="en-US" sz="6600" dirty="0">
                <a:solidFill>
                  <a:srgbClr val="F19759"/>
                </a:solidFill>
                <a:latin typeface="Alex Brush" panose="02000400000000000000" pitchFamily="2" charset="0"/>
              </a:rPr>
              <a:t>dealing with </a:t>
            </a:r>
            <a:r>
              <a:rPr lang="en-US" sz="7200" b="1" dirty="0">
                <a:solidFill>
                  <a:srgbClr val="F19759"/>
                </a:solidFill>
                <a:latin typeface="Chiller" panose="04020404031007020602" pitchFamily="82" charset="0"/>
              </a:rPr>
              <a:t>Sin</a:t>
            </a:r>
          </a:p>
        </p:txBody>
      </p:sp>
      <p:sp>
        <p:nvSpPr>
          <p:cNvPr id="3" name="Subtitle 2">
            <a:extLst>
              <a:ext uri="{FF2B5EF4-FFF2-40B4-BE49-F238E27FC236}">
                <a16:creationId xmlns:a16="http://schemas.microsoft.com/office/drawing/2014/main" id="{F6CE0EA6-33BB-4003-A3F5-5558373146C5}"/>
              </a:ext>
            </a:extLst>
          </p:cNvPr>
          <p:cNvSpPr>
            <a:spLocks noGrp="1"/>
          </p:cNvSpPr>
          <p:nvPr>
            <p:ph type="subTitle" idx="1"/>
          </p:nvPr>
        </p:nvSpPr>
        <p:spPr>
          <a:xfrm>
            <a:off x="742951" y="2032205"/>
            <a:ext cx="10758126" cy="1796845"/>
          </a:xfrm>
        </p:spPr>
        <p:txBody>
          <a:bodyPr>
            <a:noAutofit/>
          </a:bodyPr>
          <a:lstStyle/>
          <a:p>
            <a:r>
              <a:rPr lang="en-US" sz="5400" dirty="0">
                <a:solidFill>
                  <a:srgbClr val="F19759"/>
                </a:solidFill>
              </a:rPr>
              <a:t>Instead, </a:t>
            </a:r>
            <a:r>
              <a:rPr lang="en-US" sz="5400" b="1" dirty="0">
                <a:solidFill>
                  <a:srgbClr val="FABFAC"/>
                </a:solidFill>
              </a:rPr>
              <a:t>confess</a:t>
            </a:r>
            <a:r>
              <a:rPr lang="en-US" sz="5400" dirty="0">
                <a:solidFill>
                  <a:srgbClr val="F19759"/>
                </a:solidFill>
              </a:rPr>
              <a:t> and </a:t>
            </a:r>
            <a:r>
              <a:rPr lang="en-US" sz="5400" b="1" dirty="0">
                <a:solidFill>
                  <a:srgbClr val="FABFAC"/>
                </a:solidFill>
              </a:rPr>
              <a:t>repent</a:t>
            </a:r>
            <a:r>
              <a:rPr lang="en-US" sz="5400" dirty="0">
                <a:solidFill>
                  <a:srgbClr val="F19759"/>
                </a:solidFill>
              </a:rPr>
              <a:t> of </a:t>
            </a:r>
            <a:r>
              <a:rPr lang="en-US" sz="9600" b="1" dirty="0">
                <a:solidFill>
                  <a:srgbClr val="F19759"/>
                </a:solidFill>
                <a:latin typeface="Chiller" panose="04020404031007020602" pitchFamily="82" charset="0"/>
              </a:rPr>
              <a:t>Sin</a:t>
            </a:r>
          </a:p>
        </p:txBody>
      </p:sp>
      <p:sp>
        <p:nvSpPr>
          <p:cNvPr id="4" name="TextBox 3">
            <a:extLst>
              <a:ext uri="{FF2B5EF4-FFF2-40B4-BE49-F238E27FC236}">
                <a16:creationId xmlns:a16="http://schemas.microsoft.com/office/drawing/2014/main" id="{24E6360C-D84E-4BB2-A318-23EE410AEA30}"/>
              </a:ext>
            </a:extLst>
          </p:cNvPr>
          <p:cNvSpPr txBox="1"/>
          <p:nvPr/>
        </p:nvSpPr>
        <p:spPr>
          <a:xfrm>
            <a:off x="742952" y="3829050"/>
            <a:ext cx="10515598"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ABFAC"/>
                </a:solidFill>
                <a:effectLst/>
                <a:uLnTx/>
                <a:uFillTx/>
                <a:latin typeface="Calibri" panose="020F0502020204030204"/>
                <a:ea typeface="+mn-ea"/>
                <a:cs typeface="+mn-cs"/>
              </a:rPr>
              <a:t>Proverbs 28:13; Luke 13:5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ABFAC"/>
                </a:solidFill>
                <a:effectLst/>
                <a:uLnTx/>
                <a:uFillTx/>
                <a:latin typeface="Calibri" panose="020F0502020204030204"/>
                <a:ea typeface="+mn-ea"/>
                <a:cs typeface="+mn-cs"/>
              </a:rPr>
              <a:t>Luke 15:7</a:t>
            </a:r>
          </a:p>
        </p:txBody>
      </p:sp>
    </p:spTree>
    <p:extLst>
      <p:ext uri="{BB962C8B-B14F-4D97-AF65-F5344CB8AC3E}">
        <p14:creationId xmlns:p14="http://schemas.microsoft.com/office/powerpoint/2010/main" val="356694365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TotalTime>
  <Words>1081</Words>
  <Application>Microsoft Office PowerPoint</Application>
  <PresentationFormat>Widescreen</PresentationFormat>
  <Paragraphs>82</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Chiller</vt:lpstr>
      <vt:lpstr>Arial</vt:lpstr>
      <vt:lpstr>Calibri Light</vt:lpstr>
      <vt:lpstr>Alex Brush</vt:lpstr>
      <vt:lpstr>Calibri</vt:lpstr>
      <vt:lpstr>Office Theme</vt:lpstr>
      <vt:lpstr>dealing with</vt:lpstr>
      <vt:lpstr>dealing with Sin</vt:lpstr>
      <vt:lpstr>dealing with Sin</vt:lpstr>
      <vt:lpstr>dealing with Sin</vt:lpstr>
      <vt:lpstr>dealing with Sin</vt:lpstr>
      <vt:lpstr>dealing with Sin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dealing with</dc:title>
  <dc:creator>Stan Cox</dc:creator>
  <cp:lastModifiedBy>Stan Cox</cp:lastModifiedBy>
  <cp:revision>10</cp:revision>
  <dcterms:created xsi:type="dcterms:W3CDTF">2019-03-17T01:33:16Z</dcterms:created>
  <dcterms:modified xsi:type="dcterms:W3CDTF">2019-08-06T20:00:56Z</dcterms:modified>
</cp:coreProperties>
</file>