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6" r:id="rId2"/>
    <p:sldId id="257" r:id="rId3"/>
    <p:sldId id="258" r:id="rId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48F7694-0EA9-4ABC-9272-8DD0E4DAAD83}" v="24" dt="2026-04-12T04:01:43.9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1253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3187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an Cox" userId="9376f276357bfffd" providerId="LiveId" clId="{D6A38ECA-CFFF-4F81-A50A-FF406F190B2A}"/>
    <pc:docChg chg="undo custSel addSld delSld modSld modHandout">
      <pc:chgData name="Stan Cox" userId="9376f276357bfffd" providerId="LiveId" clId="{D6A38ECA-CFFF-4F81-A50A-FF406F190B2A}" dt="2026-04-12T04:01:43.910" v="669"/>
      <pc:docMkLst>
        <pc:docMk/>
      </pc:docMkLst>
      <pc:sldChg chg="modSp mod modTransition setBg">
        <pc:chgData name="Stan Cox" userId="9376f276357bfffd" providerId="LiveId" clId="{D6A38ECA-CFFF-4F81-A50A-FF406F190B2A}" dt="2026-04-12T04:01:43.910" v="669"/>
        <pc:sldMkLst>
          <pc:docMk/>
          <pc:sldMk cId="2178773461" sldId="256"/>
        </pc:sldMkLst>
        <pc:spChg chg="mod">
          <ac:chgData name="Stan Cox" userId="9376f276357bfffd" providerId="LiveId" clId="{D6A38ECA-CFFF-4F81-A50A-FF406F190B2A}" dt="2026-04-12T03:29:48.104" v="123" actId="1076"/>
          <ac:spMkLst>
            <pc:docMk/>
            <pc:sldMk cId="2178773461" sldId="256"/>
            <ac:spMk id="2" creationId="{28F86026-7E8E-BFA5-F5D9-20224C39767C}"/>
          </ac:spMkLst>
        </pc:spChg>
        <pc:spChg chg="mod">
          <ac:chgData name="Stan Cox" userId="9376f276357bfffd" providerId="LiveId" clId="{D6A38ECA-CFFF-4F81-A50A-FF406F190B2A}" dt="2026-04-12T03:30:22.337" v="131" actId="14100"/>
          <ac:spMkLst>
            <pc:docMk/>
            <pc:sldMk cId="2178773461" sldId="256"/>
            <ac:spMk id="3" creationId="{10A275AF-20CD-AB20-BFB3-2AD2858BE5A1}"/>
          </ac:spMkLst>
        </pc:spChg>
      </pc:sldChg>
      <pc:sldChg chg="modSp new mod modTransition setBg addAnim delAnim modAnim">
        <pc:chgData name="Stan Cox" userId="9376f276357bfffd" providerId="LiveId" clId="{D6A38ECA-CFFF-4F81-A50A-FF406F190B2A}" dt="2026-04-12T04:01:43.910" v="669"/>
        <pc:sldMkLst>
          <pc:docMk/>
          <pc:sldMk cId="2028764346" sldId="257"/>
        </pc:sldMkLst>
        <pc:spChg chg="mod">
          <ac:chgData name="Stan Cox" userId="9376f276357bfffd" providerId="LiveId" clId="{D6A38ECA-CFFF-4F81-A50A-FF406F190B2A}" dt="2026-04-12T03:37:42.028" v="423" actId="1076"/>
          <ac:spMkLst>
            <pc:docMk/>
            <pc:sldMk cId="2028764346" sldId="257"/>
            <ac:spMk id="2" creationId="{1ACA2824-5259-3032-B6CF-18A093411D8D}"/>
          </ac:spMkLst>
        </pc:spChg>
        <pc:spChg chg="mod">
          <ac:chgData name="Stan Cox" userId="9376f276357bfffd" providerId="LiveId" clId="{D6A38ECA-CFFF-4F81-A50A-FF406F190B2A}" dt="2026-04-12T03:49:12.349" v="498" actId="20577"/>
          <ac:spMkLst>
            <pc:docMk/>
            <pc:sldMk cId="2028764346" sldId="257"/>
            <ac:spMk id="3" creationId="{17082BE0-3BF7-423F-BE8B-CC1473660825}"/>
          </ac:spMkLst>
        </pc:spChg>
      </pc:sldChg>
      <pc:sldChg chg="modSp add mod modTransition">
        <pc:chgData name="Stan Cox" userId="9376f276357bfffd" providerId="LiveId" clId="{D6A38ECA-CFFF-4F81-A50A-FF406F190B2A}" dt="2026-04-12T04:01:43.910" v="669"/>
        <pc:sldMkLst>
          <pc:docMk/>
          <pc:sldMk cId="3347034375" sldId="258"/>
        </pc:sldMkLst>
        <pc:spChg chg="mod">
          <ac:chgData name="Stan Cox" userId="9376f276357bfffd" providerId="LiveId" clId="{D6A38ECA-CFFF-4F81-A50A-FF406F190B2A}" dt="2026-04-12T03:41:02.769" v="492" actId="27636"/>
          <ac:spMkLst>
            <pc:docMk/>
            <pc:sldMk cId="3347034375" sldId="258"/>
            <ac:spMk id="2" creationId="{3DDEA2CF-4AD8-30B5-7E37-50DCFC60804D}"/>
          </ac:spMkLst>
        </pc:spChg>
        <pc:spChg chg="mod">
          <ac:chgData name="Stan Cox" userId="9376f276357bfffd" providerId="LiveId" clId="{D6A38ECA-CFFF-4F81-A50A-FF406F190B2A}" dt="2026-04-12T03:41:20.060" v="496" actId="6549"/>
          <ac:spMkLst>
            <pc:docMk/>
            <pc:sldMk cId="3347034375" sldId="258"/>
            <ac:spMk id="3" creationId="{8957E87D-1B3F-98F8-F8E4-0A59315C44D6}"/>
          </ac:spMkLst>
        </pc:spChg>
      </pc:sldChg>
      <pc:sldChg chg="add del setBg">
        <pc:chgData name="Stan Cox" userId="9376f276357bfffd" providerId="LiveId" clId="{D6A38ECA-CFFF-4F81-A50A-FF406F190B2A}" dt="2026-04-12T03:38:40.440" v="427"/>
        <pc:sldMkLst>
          <pc:docMk/>
          <pc:sldMk cId="3361748346" sldId="258"/>
        </pc:sldMkLst>
      </pc:sldChg>
      <pc:sldChg chg="new del">
        <pc:chgData name="Stan Cox" userId="9376f276357bfffd" providerId="LiveId" clId="{D6A38ECA-CFFF-4F81-A50A-FF406F190B2A}" dt="2026-04-12T03:38:28.957" v="425" actId="47"/>
        <pc:sldMkLst>
          <pc:docMk/>
          <pc:sldMk cId="4019675672" sldId="25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9C6AE335-8A36-223E-BEB8-E8583BCA4E3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375378" cy="82634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en-US" sz="2000" dirty="0">
                <a:latin typeface="Bebas Neue" panose="020B0606020202050201" pitchFamily="34" charset="0"/>
              </a:rPr>
              <a:t>Descriptions of the People of God</a:t>
            </a:r>
          </a:p>
          <a:p>
            <a:r>
              <a:rPr lang="en-US" dirty="0"/>
              <a:t>1 Peter 1:14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24BA77-BC55-B1CB-AF58-224B802D9A9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r>
              <a:rPr lang="en-US" dirty="0"/>
              <a:t>April 12, 2026 @ 9am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62E20D-532F-4101-DA2A-4B61C865ED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r>
              <a:rPr lang="en-US" dirty="0"/>
              <a:t>West Side church of Christ, Stan Cox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8C1127-7C1B-0F8E-21E1-E66C308A6BE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r>
              <a:rPr lang="en-US" dirty="0"/>
              <a:t>  soundteaching.org</a:t>
            </a:r>
          </a:p>
        </p:txBody>
      </p:sp>
    </p:spTree>
    <p:extLst>
      <p:ext uri="{BB962C8B-B14F-4D97-AF65-F5344CB8AC3E}">
        <p14:creationId xmlns:p14="http://schemas.microsoft.com/office/powerpoint/2010/main" val="35936858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0D0145-BC25-B1F4-7B2E-8FB5641E6E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D730A-183D-D4E1-FB6B-B727CD1585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DE545C-E0FE-913F-9480-E072C3356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FE7B2F-E76C-32F5-4108-26962B2942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C6411-38EE-AE27-1748-901C96560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824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0123E-9030-6AF7-D232-CA1362AF0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10FFA-7015-308F-C9EE-5069C5E4C5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64F25-D79D-A6BD-6A0E-E98A6A42A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89BA6-0390-C622-7787-11E03B664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25E055-A463-F6E3-2C31-DAAC3F68A6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6944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3AD824-13EF-4C15-4AAE-0E459CEE5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C312CC-2735-29D3-B744-6AE5070F71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3550EF-F928-16B2-C164-00BA12118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EB382D-0ABD-44D7-EB1B-DFD14E030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EF61F7-7F7A-E75B-61E4-96B5ECD729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130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799014-2318-2C6E-3C67-E42B2741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B998E1-B2FE-B4D4-8B0F-78D6BD9030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E1314E-A706-CE30-DABF-218E2305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DA585-9EB5-937B-30E0-A6B0A3F51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BFE444-B236-4226-6273-3DE086EE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135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3907-CA89-AC60-A924-1C76D40C66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1ABFD6-3262-197F-D7D0-7A6E1D2D7F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3F638-F600-E8E4-D5C9-B1B0A9E700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15D795-C788-F322-C2C3-51C32F147A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996B3A-551B-D419-7A3A-DFDFE07D42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7101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224710-AA10-B13E-1520-3264D1A5EC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90D914-3A8E-0AE7-EEC2-31C18340123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448D78-77C3-75AF-F38A-09BA0FE23F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1C6C5E-DF90-808D-B43F-5FAA084858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0A46A14-B0E3-BEC7-BD93-656921733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F3E824-B838-5EB8-EBD5-638919927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9313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DC1CBE-19CA-5FD9-626C-F0C77493C1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C4A1A1-8730-BE1F-DE9C-2EBC94779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F404-ABBD-4789-8C2F-9BD31090CF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875AF08-6150-B5F1-B3E0-34AADECEA5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834A86-A24B-3412-D6B1-4608D1C3FC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C76F02-083B-F35A-F293-CA4818823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CF2D6EA-EFDF-45EE-EC37-E161E2BEA4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B3E36E-3245-D46E-1621-21111BB65C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644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D0348-9F16-0EFD-71D7-B980BC634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8FFCEF-0EC2-36C5-7601-93F158B6C8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E3F22B-6940-A9D0-DAEE-AD9058CE5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D8233B-1E3B-6511-F30D-79965467B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91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DA9C6D8-8A0F-CB5E-0605-EAB270AE0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E00B994-BC50-C2A4-2749-CA91AE04C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6CF662-4593-E4ED-C865-03C04BCE4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319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56C45-14DB-0208-CC0E-27FB95504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7A7DC-B93A-C83F-48A9-7A89D6F0C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329084-8A70-4986-2B9A-12136A8E36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47C418-A827-3B9C-426C-0969F2690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134FD1-D860-8A3B-8E4F-95C2FBDCB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C0292B-D438-2988-3B67-82AF04CCB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5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5E3A2-B7AF-5924-3996-C21696B55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5E4042-A912-6F77-9F2F-9686A5153C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E613A3-19FA-B94C-8C93-BED67E5946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E3093-8021-B199-B297-D8360EC077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C8817C-F04E-6CD9-FCC8-F46DA73908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0496D-CB3F-3615-81C0-7BCD0F08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58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68BDF-D314-F219-7CED-0C3EB6824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FC41FA-2111-7DD0-9B27-6C12B70A52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30B66-BB2F-877A-8DFA-554D3521C6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DF59AD-B4D3-44B9-95EA-51F36AC3406F}" type="datetimeFigureOut">
              <a:rPr lang="en-US" smtClean="0"/>
              <a:t>4/11/2026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67B807-BFCF-9F15-EAB7-DE1F6326D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C4E17-6918-E32E-6F1A-23FFC46D07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21523FB-2B62-46CE-979F-EDDB465BD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53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86026-7E8E-BFA5-F5D9-20224C3976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595" y="1041400"/>
            <a:ext cx="5490258" cy="2387600"/>
          </a:xfrm>
        </p:spPr>
        <p:txBody>
          <a:bodyPr anchor="t">
            <a:normAutofit/>
          </a:bodyPr>
          <a:lstStyle/>
          <a:p>
            <a:r>
              <a:rPr lang="en-US" sz="6600" dirty="0">
                <a:latin typeface="Bebas Neue" panose="020B0606020202050201" pitchFamily="34" charset="0"/>
              </a:rPr>
              <a:t>Descriptions of the People of God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0A275AF-20CD-AB20-BFB3-2AD2858BE5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0779" y="3555740"/>
            <a:ext cx="4710897" cy="2671440"/>
          </a:xfrm>
        </p:spPr>
        <p:txBody>
          <a:bodyPr>
            <a:noAutofit/>
          </a:bodyPr>
          <a:lstStyle/>
          <a:p>
            <a:r>
              <a:rPr lang="en-US" sz="4800" dirty="0"/>
              <a:t>1 Peter 1:14</a:t>
            </a:r>
          </a:p>
          <a:p>
            <a:r>
              <a:rPr lang="en-US" sz="4800" i="1" dirty="0"/>
              <a:t>“as obedient children…”</a:t>
            </a:r>
          </a:p>
        </p:txBody>
      </p:sp>
    </p:spTree>
    <p:extLst>
      <p:ext uri="{BB962C8B-B14F-4D97-AF65-F5344CB8AC3E}">
        <p14:creationId xmlns:p14="http://schemas.microsoft.com/office/powerpoint/2010/main" val="217877346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A2824-5259-3032-B6CF-18A093411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5132" y="503499"/>
            <a:ext cx="10515600" cy="1139583"/>
          </a:xfrm>
        </p:spPr>
        <p:txBody>
          <a:bodyPr>
            <a:normAutofit/>
          </a:bodyPr>
          <a:lstStyle/>
          <a:p>
            <a:r>
              <a:rPr lang="en-US" sz="6000" dirty="0">
                <a:latin typeface="Bebas Neue" panose="020B0606020202050201" pitchFamily="34" charset="0"/>
              </a:rPr>
              <a:t>Important Descriptions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2BE0-3BF7-423F-BE8B-CC1473660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835" y="1759352"/>
            <a:ext cx="10822329" cy="4595149"/>
          </a:xfrm>
        </p:spPr>
        <p:txBody>
          <a:bodyPr>
            <a:normAutofit/>
          </a:bodyPr>
          <a:lstStyle/>
          <a:p>
            <a:pPr marL="463550" indent="-463550"/>
            <a:r>
              <a:rPr lang="en-US" sz="4400" b="1" dirty="0"/>
              <a:t>Newborn Babes </a:t>
            </a:r>
            <a:r>
              <a:rPr lang="en-US" sz="4400" dirty="0"/>
              <a:t>(1 Peter 2:1-3)</a:t>
            </a:r>
          </a:p>
          <a:p>
            <a:pPr marL="463550" indent="-463550"/>
            <a:r>
              <a:rPr lang="en-US" sz="4400" b="1" dirty="0"/>
              <a:t>Holy Priesthood </a:t>
            </a:r>
            <a:r>
              <a:rPr lang="en-US" sz="4400" dirty="0"/>
              <a:t>(1 Peter 2:5)</a:t>
            </a:r>
          </a:p>
          <a:p>
            <a:pPr marL="463550" indent="-463550"/>
            <a:r>
              <a:rPr lang="en-US" sz="4400" b="1" dirty="0"/>
              <a:t>Holy Nation/Special People </a:t>
            </a:r>
            <a:r>
              <a:rPr lang="en-US" sz="4400" dirty="0"/>
              <a:t>(1 Peter 2:9)</a:t>
            </a:r>
          </a:p>
          <a:p>
            <a:pPr marL="463550" indent="-463550"/>
            <a:r>
              <a:rPr lang="en-US" sz="4400" b="1" dirty="0"/>
              <a:t>Sojourners and Pilgrims </a:t>
            </a:r>
            <a:r>
              <a:rPr lang="en-US" sz="4400" dirty="0"/>
              <a:t>(1 Peter 2:11)</a:t>
            </a:r>
          </a:p>
          <a:p>
            <a:pPr marL="463550" indent="-463550"/>
            <a:r>
              <a:rPr lang="en-US" sz="4400" b="1" dirty="0"/>
              <a:t>Flock of God </a:t>
            </a:r>
            <a:r>
              <a:rPr lang="en-US" sz="4400" dirty="0"/>
              <a:t>(1 Peter 5:2)</a:t>
            </a:r>
          </a:p>
          <a:p>
            <a:pPr marL="463550" indent="-463550"/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02876434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0B5FAA7-F4A3-9D29-0698-03EFF90229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DEA2CF-4AD8-30B5-7E37-50DCFC608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7595" y="474562"/>
            <a:ext cx="5490258" cy="1342663"/>
          </a:xfrm>
        </p:spPr>
        <p:txBody>
          <a:bodyPr anchor="t">
            <a:normAutofit/>
          </a:bodyPr>
          <a:lstStyle/>
          <a:p>
            <a:r>
              <a:rPr lang="en-US" sz="8000" dirty="0">
                <a:latin typeface="Bebas Neue" panose="020B0606020202050201" pitchFamily="34" charset="0"/>
              </a:rPr>
              <a:t>Conclusion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957E87D-1B3F-98F8-F8E4-0A59315C44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2191" y="1956122"/>
            <a:ext cx="3796498" cy="4629873"/>
          </a:xfrm>
        </p:spPr>
        <p:txBody>
          <a:bodyPr>
            <a:noAutofit/>
          </a:bodyPr>
          <a:lstStyle/>
          <a:p>
            <a:r>
              <a:rPr lang="en-US" altLang="en-US" sz="4800" dirty="0">
                <a:latin typeface="Arial" panose="020B0604020202020204" pitchFamily="34" charset="0"/>
              </a:rPr>
              <a:t>Does the description given in scripture accurately portray me?</a:t>
            </a:r>
          </a:p>
        </p:txBody>
      </p:sp>
    </p:spTree>
    <p:extLst>
      <p:ext uri="{BB962C8B-B14F-4D97-AF65-F5344CB8AC3E}">
        <p14:creationId xmlns:p14="http://schemas.microsoft.com/office/powerpoint/2010/main" val="334703437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spd="slow">
        <p15:prstTrans prst="fallOver"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</TotalTime>
  <Words>67</Words>
  <Application>Microsoft Office PowerPoint</Application>
  <PresentationFormat>Widescreen</PresentationFormat>
  <Paragraphs>11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Bebas Neue</vt:lpstr>
      <vt:lpstr>Office Theme</vt:lpstr>
      <vt:lpstr>Descriptions of the People of God</vt:lpstr>
      <vt:lpstr>Important Descriptions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Stan Cox</dc:creator>
  <cp:lastModifiedBy>Stan Cox</cp:lastModifiedBy>
  <cp:revision>1</cp:revision>
  <cp:lastPrinted>2026-04-12T04:01:02Z</cp:lastPrinted>
  <dcterms:created xsi:type="dcterms:W3CDTF">2026-04-12T03:22:59Z</dcterms:created>
  <dcterms:modified xsi:type="dcterms:W3CDTF">2026-04-12T04:01:47Z</dcterms:modified>
</cp:coreProperties>
</file>