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F1EB22-F6A3-4476-9641-E106ED56B488}" v="313" dt="2026-05-15T22:03:14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custSel addSld delSld modSld modHandout">
      <pc:chgData name="Stan Cox" userId="9376f276357bfffd" providerId="LiveId" clId="{D6A38ECA-CFFF-4F81-A50A-FF406F190B2A}" dt="2026-05-15T22:05:37.987" v="1056" actId="6549"/>
      <pc:docMkLst>
        <pc:docMk/>
      </pc:docMkLst>
      <pc:sldChg chg="modSp mod modTransition setBg">
        <pc:chgData name="Stan Cox" userId="9376f276357bfffd" providerId="LiveId" clId="{D6A38ECA-CFFF-4F81-A50A-FF406F190B2A}" dt="2026-05-15T21:07:02.688" v="602"/>
        <pc:sldMkLst>
          <pc:docMk/>
          <pc:sldMk cId="1235317624" sldId="256"/>
        </pc:sldMkLst>
        <pc:spChg chg="mod">
          <ac:chgData name="Stan Cox" userId="9376f276357bfffd" providerId="LiveId" clId="{D6A38ECA-CFFF-4F81-A50A-FF406F190B2A}" dt="2026-05-15T20:52:23.810" v="137" actId="14100"/>
          <ac:spMkLst>
            <pc:docMk/>
            <pc:sldMk cId="1235317624" sldId="256"/>
            <ac:spMk id="2" creationId="{F867A7ED-3740-5E76-85D2-DB9155AFEB16}"/>
          </ac:spMkLst>
        </pc:spChg>
        <pc:spChg chg="mod">
          <ac:chgData name="Stan Cox" userId="9376f276357bfffd" providerId="LiveId" clId="{D6A38ECA-CFFF-4F81-A50A-FF406F190B2A}" dt="2026-05-15T20:51:55.343" v="132" actId="14100"/>
          <ac:spMkLst>
            <pc:docMk/>
            <pc:sldMk cId="1235317624" sldId="256"/>
            <ac:spMk id="3" creationId="{E40FF43B-E63C-AAB6-D4D9-97D4CC37EAF4}"/>
          </ac:spMkLst>
        </pc:spChg>
      </pc:sldChg>
      <pc:sldChg chg="delSp modSp new mod modTransition setBg addAnim delAnim modAnim">
        <pc:chgData name="Stan Cox" userId="9376f276357bfffd" providerId="LiveId" clId="{D6A38ECA-CFFF-4F81-A50A-FF406F190B2A}" dt="2026-05-15T22:03:14.672" v="915" actId="20577"/>
        <pc:sldMkLst>
          <pc:docMk/>
          <pc:sldMk cId="2156260330" sldId="257"/>
        </pc:sldMkLst>
        <pc:spChg chg="del">
          <ac:chgData name="Stan Cox" userId="9376f276357bfffd" providerId="LiveId" clId="{D6A38ECA-CFFF-4F81-A50A-FF406F190B2A}" dt="2026-05-15T20:53:45.534" v="142" actId="478"/>
          <ac:spMkLst>
            <pc:docMk/>
            <pc:sldMk cId="2156260330" sldId="257"/>
            <ac:spMk id="2" creationId="{288FA890-6091-7A65-6877-B210E3E14217}"/>
          </ac:spMkLst>
        </pc:spChg>
        <pc:spChg chg="mod">
          <ac:chgData name="Stan Cox" userId="9376f276357bfffd" providerId="LiveId" clId="{D6A38ECA-CFFF-4F81-A50A-FF406F190B2A}" dt="2026-05-15T22:03:14.672" v="915" actId="20577"/>
          <ac:spMkLst>
            <pc:docMk/>
            <pc:sldMk cId="2156260330" sldId="257"/>
            <ac:spMk id="3" creationId="{E49DD8F1-6FD1-C078-720D-853C13CD1CB0}"/>
          </ac:spMkLst>
        </pc:spChg>
      </pc:sldChg>
      <pc:sldChg chg="add del setBg">
        <pc:chgData name="Stan Cox" userId="9376f276357bfffd" providerId="LiveId" clId="{D6A38ECA-CFFF-4F81-A50A-FF406F190B2A}" dt="2026-05-15T21:56:10.660" v="770"/>
        <pc:sldMkLst>
          <pc:docMk/>
          <pc:sldMk cId="3658373662" sldId="258"/>
        </pc:sldMkLst>
      </pc:sldChg>
      <pc:sldChg chg="modSp add mod">
        <pc:chgData name="Stan Cox" userId="9376f276357bfffd" providerId="LiveId" clId="{D6A38ECA-CFFF-4F81-A50A-FF406F190B2A}" dt="2026-05-15T22:02:21.346" v="869" actId="1076"/>
        <pc:sldMkLst>
          <pc:docMk/>
          <pc:sldMk cId="4261359047" sldId="258"/>
        </pc:sldMkLst>
        <pc:spChg chg="mod">
          <ac:chgData name="Stan Cox" userId="9376f276357bfffd" providerId="LiveId" clId="{D6A38ECA-CFFF-4F81-A50A-FF406F190B2A}" dt="2026-05-15T22:02:14.754" v="868" actId="1076"/>
          <ac:spMkLst>
            <pc:docMk/>
            <pc:sldMk cId="4261359047" sldId="258"/>
            <ac:spMk id="2" creationId="{F517D5FC-AB8C-6F62-F99F-BE5DBE50E8AA}"/>
          </ac:spMkLst>
        </pc:spChg>
        <pc:spChg chg="mod">
          <ac:chgData name="Stan Cox" userId="9376f276357bfffd" providerId="LiveId" clId="{D6A38ECA-CFFF-4F81-A50A-FF406F190B2A}" dt="2026-05-15T22:02:21.346" v="869" actId="1076"/>
          <ac:spMkLst>
            <pc:docMk/>
            <pc:sldMk cId="4261359047" sldId="258"/>
            <ac:spMk id="3" creationId="{15F9CFF4-56F0-A4CE-DA56-E7481888C1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BDC76B-654D-6B9B-69E2-7EE86569A5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632200" cy="990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2800" dirty="0">
                <a:latin typeface="Mouse Memoirs" panose="02000506000000020004" pitchFamily="2" charset="0"/>
              </a:rPr>
              <a:t>Did Anyone Notice?</a:t>
            </a:r>
          </a:p>
          <a:p>
            <a:r>
              <a:rPr lang="en-US" dirty="0"/>
              <a:t>Psalm 122:1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F442F2-CDF9-2B9F-3723-BD0855038D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May 17, 2026 @ 11am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3F5D27-96C5-8500-FC27-CF029D7631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0B10C9-997C-7BCD-FEAD-BBA29DE651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  soundteaching.org</a:t>
            </a:r>
          </a:p>
        </p:txBody>
      </p:sp>
    </p:spTree>
    <p:extLst>
      <p:ext uri="{BB962C8B-B14F-4D97-AF65-F5344CB8AC3E}">
        <p14:creationId xmlns:p14="http://schemas.microsoft.com/office/powerpoint/2010/main" val="3230616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C9BC0-2BBA-339D-F630-EE7FA3839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2F9A33-D0C5-3EA9-8F20-168F3A7E1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D6A6B-1697-0688-706B-949FFD5E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D34E-8FA6-4CCA-A8B6-ACA29F48326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48674-7D65-FCD1-1AA1-D336A3ADB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94D625-9E83-80D4-5EF1-CAD9A2EFD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3AB4-068D-4FC3-8A70-347C43259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82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2D7F1-8A59-6B23-E86C-0D819D4B5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1C654E-EF6F-6A3F-9E46-454545023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99F48-C978-EBB7-1F06-DBEC6F7FD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D34E-8FA6-4CCA-A8B6-ACA29F48326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0D0CB-1B2D-61AF-0DF8-E49DA705E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C40D0-5BC5-4588-2084-CB7642656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3AB4-068D-4FC3-8A70-347C43259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45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690C20-1C49-A40F-7EB6-C7F03B535C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A2F6E-2B1B-3013-AC7C-AB9B7AEC0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74C72-253E-5307-C477-78241FB9D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D34E-8FA6-4CCA-A8B6-ACA29F48326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0F03B-8EA3-9EC7-E966-61453A65C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31FE5-8FF1-D74E-E70C-7C8744A8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3AB4-068D-4FC3-8A70-347C43259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8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D59A-8A90-F8FE-08AB-E5F527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7B549-94C7-8D1C-F1C6-AD1E7D315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6215B-827D-973A-4ECF-C699454E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D34E-8FA6-4CCA-A8B6-ACA29F48326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0B089-51AB-D3DF-E475-203E14165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5CCD0-6266-6D31-8DD6-3410E7B95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3AB4-068D-4FC3-8A70-347C43259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26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455BA-F724-D65E-B253-C653C55E1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55A1A-4208-75D8-C945-A8BAD73FA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94254-9668-EBEE-052E-B5F5D57C4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D34E-8FA6-4CCA-A8B6-ACA29F48326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AF5CF-1279-3DB5-98A4-0E5653B57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197E9-D53C-AACD-2E57-579723994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3AB4-068D-4FC3-8A70-347C43259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2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40019-753C-7ED6-BF44-25F46D7E1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CE2C4-FABC-EE79-1338-FC69526F5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DE5454-7539-308C-E9B3-2F64008DE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E98B16-26D1-F8A9-0D04-32344C7D1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D34E-8FA6-4CCA-A8B6-ACA29F48326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4ECD1A-51DC-A6A3-F9B7-2B5FD481E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C893F-BD3E-F38C-8BAF-6DA2F4AE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3AB4-068D-4FC3-8A70-347C43259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581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79191-FC73-776B-3324-0E8FFE0F4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1D073-563B-F32A-6897-62A730542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2F8669-CE65-EA6A-B0AE-D4F1CD294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ED000B-09B4-F8E3-BAD2-6E189D56CE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2E4C2F-994D-603A-9CF2-13AFD8F360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7B34F0-92E4-9FC5-CAEE-E3A34BDF9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D34E-8FA6-4CCA-A8B6-ACA29F48326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DE3CA3-6D57-BF38-0516-B1C6DDAFA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030E57-B002-5DD5-803A-F20FD549C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3AB4-068D-4FC3-8A70-347C43259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648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D25F1-3DEC-0433-85EB-2EF08A2C4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CD276F-115C-BDFB-FF46-71E8EA169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D34E-8FA6-4CCA-A8B6-ACA29F48326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FF868D-6D0D-12D8-0860-25A0CB1F9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58238E-15D7-D9C7-A9ED-DEDA09319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3AB4-068D-4FC3-8A70-347C43259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2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609F39-9957-19F4-20E9-8A72F352B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D34E-8FA6-4CCA-A8B6-ACA29F48326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EAA8BA-2D38-6C3C-A52D-21C0CDE10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3271CE-4A68-8F12-0091-FF4A267F4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3AB4-068D-4FC3-8A70-347C43259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26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4C335-7B67-DFF4-21B7-5C23FBCAC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D2C63-1EF4-30C4-CF7C-45BFD7C16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23B268-9E4C-833F-7906-52C8FF49A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EA5494-6B6F-040F-5D13-2ECCBB846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D34E-8FA6-4CCA-A8B6-ACA29F48326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1418B-BABF-68EB-8A9A-40EE2756D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C9DDE-BE23-4439-6C39-EF5721653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3AB4-068D-4FC3-8A70-347C43259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7EBDA-7ED4-80BF-A8B9-65841B485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8E192F-FDA2-3E3A-9315-4C7BB43109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98DE29-C907-2D0A-1667-4F1740306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36426E-6F17-306A-EE28-F152AF7A0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D34E-8FA6-4CCA-A8B6-ACA29F48326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DE856A-940F-89FE-55DD-E9D58180E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2FC28-3A96-674E-A59D-CD2ED2827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3AB4-068D-4FC3-8A70-347C43259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0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1EE5AF-F4A4-A5BF-0280-7E941AAAA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890CA-C735-76F2-9842-7393FA88C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2ED6B-6FFA-1E9A-FB2D-8AD242B61A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C4D34E-8FA6-4CCA-A8B6-ACA29F48326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D9D5A-44AB-F697-AB4F-87FCED71D3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416A0-00F4-4EC2-538D-5E9DA82A76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D33AB4-068D-4FC3-8A70-347C43259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25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7A7ED-3740-5E76-85D2-DB9155AFE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3280" y="1316038"/>
            <a:ext cx="4135120" cy="3103562"/>
          </a:xfrm>
        </p:spPr>
        <p:txBody>
          <a:bodyPr anchor="t">
            <a:normAutofit/>
          </a:bodyPr>
          <a:lstStyle/>
          <a:p>
            <a:pPr algn="r"/>
            <a:r>
              <a:rPr lang="en-US" sz="9600" dirty="0">
                <a:latin typeface="Mouse Memoirs" panose="02000506000000020004" pitchFamily="2" charset="0"/>
              </a:rPr>
              <a:t>Did Anyone</a:t>
            </a:r>
            <a:br>
              <a:rPr lang="en-US" sz="9600" dirty="0">
                <a:latin typeface="Mouse Memoirs" panose="02000506000000020004" pitchFamily="2" charset="0"/>
              </a:rPr>
            </a:br>
            <a:r>
              <a:rPr lang="en-US" sz="9600" dirty="0">
                <a:latin typeface="Mouse Memoirs" panose="02000506000000020004" pitchFamily="2" charset="0"/>
              </a:rPr>
              <a:t>Notice?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0FF43B-E63C-AAB6-D4D9-97D4CC37E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400" y="4500880"/>
            <a:ext cx="8310880" cy="1950720"/>
          </a:xfrm>
        </p:spPr>
        <p:txBody>
          <a:bodyPr>
            <a:noAutofit/>
          </a:bodyPr>
          <a:lstStyle/>
          <a:p>
            <a:r>
              <a:rPr lang="en-US" sz="4000" i="1" dirty="0"/>
              <a:t>“I was glad when they said to me, ‘Let us go into the house of the LORD.’”</a:t>
            </a:r>
          </a:p>
          <a:p>
            <a:r>
              <a:rPr lang="en-US" sz="4000" b="1" dirty="0"/>
              <a:t>                                                Psalm 122:1 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35317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DD8F1-6FD1-C078-720D-853C13CD1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7" y="254000"/>
            <a:ext cx="9111728" cy="653288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/>
              <a:t>Are you regularly in your appointed place?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600" dirty="0"/>
              <a:t>Acts 10:5,19-20,33; Hebrews 10:24-25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/>
              <a:t>Are you a demonstration of love?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600" dirty="0"/>
              <a:t>John 13:34-35; 1 John 3:16-18; 1 Peter 4:8-10; Proverbs 18:24; Matthew 7:12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/>
              <a:t>Are you an encouragement to the church?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600" dirty="0"/>
              <a:t>Galatians 6:1-2; Jude 22-23; </a:t>
            </a:r>
            <a:br>
              <a:rPr lang="en-US" sz="3600" dirty="0"/>
            </a:br>
            <a:r>
              <a:rPr lang="en-US" sz="3600" dirty="0"/>
              <a:t>Romans 12:10-16; 1 Corinthians 12:26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/>
              <a:t>Are you dependable?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600" dirty="0"/>
              <a:t>Titus 3:1; 2 Timothy 2:20-22; 2 Cor. 8:12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/>
              <a:t>Are you a helper in time of need?</a:t>
            </a:r>
          </a:p>
          <a:p>
            <a:pPr marL="0" indent="0" algn="ctr">
              <a:spcBef>
                <a:spcPts val="0"/>
              </a:spcBef>
              <a:buNone/>
              <a:tabLst>
                <a:tab pos="2225675" algn="l"/>
              </a:tabLst>
            </a:pPr>
            <a:r>
              <a:rPr lang="en-US" sz="3600" dirty="0"/>
              <a:t>1 Thessalonians 5:14-15; Philippians 2:3-4</a:t>
            </a:r>
          </a:p>
          <a:p>
            <a:endParaRPr lang="en-US" sz="3600" b="1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56260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EA3EA9-D477-48A7-3A1B-B7747CE1D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7D5FC-AB8C-6F62-F99F-BE5DBE50E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640" y="767398"/>
            <a:ext cx="4135120" cy="1427162"/>
          </a:xfrm>
        </p:spPr>
        <p:txBody>
          <a:bodyPr anchor="t">
            <a:normAutofit/>
          </a:bodyPr>
          <a:lstStyle/>
          <a:p>
            <a:pPr algn="r"/>
            <a:r>
              <a:rPr lang="en-US" sz="9600" dirty="0">
                <a:latin typeface="Mouse Memoirs" panose="02000506000000020004" pitchFamily="2" charset="0"/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F9CFF4-56F0-A4CE-DA56-E7481888C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1680" y="2194560"/>
            <a:ext cx="8026400" cy="4145280"/>
          </a:xfrm>
        </p:spPr>
        <p:txBody>
          <a:bodyPr>
            <a:noAutofit/>
          </a:bodyPr>
          <a:lstStyle/>
          <a:p>
            <a:r>
              <a:rPr lang="en-US" sz="4400" b="1" dirty="0"/>
              <a:t>It is your responsibility to be noticed and appreciated for the work you do for the Lord!</a:t>
            </a:r>
            <a:endParaRPr lang="en-US" sz="1600" b="1" dirty="0"/>
          </a:p>
          <a:p>
            <a:endParaRPr lang="en-US" sz="1600" b="1" dirty="0"/>
          </a:p>
          <a:p>
            <a:r>
              <a:rPr lang="en-US" sz="4000" i="1" dirty="0"/>
              <a:t>“Moreover it is required in stewards that one be found faithful.”</a:t>
            </a:r>
          </a:p>
          <a:p>
            <a:pPr algn="r"/>
            <a:r>
              <a:rPr lang="en-US" sz="3600" b="1" dirty="0"/>
              <a:t>1 Corinthians 4:2</a:t>
            </a:r>
            <a:endParaRPr lang="en-US" sz="3600" dirty="0"/>
          </a:p>
          <a:p>
            <a:pPr algn="r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261359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151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Mouse Memoirs</vt:lpstr>
      <vt:lpstr>Office Theme</vt:lpstr>
      <vt:lpstr>Did Anyone Notice?</vt:lpstr>
      <vt:lpstr>PowerPoint Presentation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Stan Cox</dc:creator>
  <cp:lastModifiedBy>Stan Cox</cp:lastModifiedBy>
  <cp:revision>1</cp:revision>
  <dcterms:created xsi:type="dcterms:W3CDTF">2026-05-15T20:45:11Z</dcterms:created>
  <dcterms:modified xsi:type="dcterms:W3CDTF">2026-05-15T22:05:45Z</dcterms:modified>
</cp:coreProperties>
</file>