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2A"/>
    <a:srgbClr val="2B2B2B"/>
    <a:srgbClr val="D8D8D8"/>
    <a:srgbClr val="161616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88E38-4BB4-4A45-A566-DA3BDCF46462}" v="24" dt="2025-01-12T02:37:59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20F88E38-4BB4-4A45-A566-DA3BDCF46462}"/>
    <pc:docChg chg="undo custSel modSld modHandout">
      <pc:chgData name="Stan Cox" userId="9376f276357bfffd" providerId="LiveId" clId="{20F88E38-4BB4-4A45-A566-DA3BDCF46462}" dt="2025-01-12T02:38:03.477" v="178" actId="478"/>
      <pc:docMkLst>
        <pc:docMk/>
      </pc:docMkLst>
      <pc:sldChg chg="addSp delSp modSp mod addAnim delAnim modAnim">
        <pc:chgData name="Stan Cox" userId="9376f276357bfffd" providerId="LiveId" clId="{20F88E38-4BB4-4A45-A566-DA3BDCF46462}" dt="2025-01-12T02:38:03.477" v="178" actId="478"/>
        <pc:sldMkLst>
          <pc:docMk/>
          <pc:sldMk cId="606226578" sldId="258"/>
        </pc:sldMkLst>
        <pc:spChg chg="add del mod">
          <ac:chgData name="Stan Cox" userId="9376f276357bfffd" providerId="LiveId" clId="{20F88E38-4BB4-4A45-A566-DA3BDCF46462}" dt="2025-01-12T02:38:03.477" v="178" actId="478"/>
          <ac:spMkLst>
            <pc:docMk/>
            <pc:sldMk cId="606226578" sldId="258"/>
            <ac:spMk id="4" creationId="{9A48A3DA-9E34-A395-2027-D2C84002F1E0}"/>
          </ac:spMkLst>
        </pc:spChg>
        <pc:spChg chg="add del mod">
          <ac:chgData name="Stan Cox" userId="9376f276357bfffd" providerId="LiveId" clId="{20F88E38-4BB4-4A45-A566-DA3BDCF46462}" dt="2025-01-12T02:38:03.170" v="177" actId="478"/>
          <ac:spMkLst>
            <pc:docMk/>
            <pc:sldMk cId="606226578" sldId="258"/>
            <ac:spMk id="5" creationId="{B8C18275-8EB0-19A8-6B72-3B7F3AF77669}"/>
          </ac:spMkLst>
        </pc:spChg>
        <pc:spChg chg="add del mod">
          <ac:chgData name="Stan Cox" userId="9376f276357bfffd" providerId="LiveId" clId="{20F88E38-4BB4-4A45-A566-DA3BDCF46462}" dt="2025-01-12T02:38:02.818" v="176" actId="478"/>
          <ac:spMkLst>
            <pc:docMk/>
            <pc:sldMk cId="606226578" sldId="258"/>
            <ac:spMk id="6" creationId="{2626540B-4840-202C-4144-DE0B9EC19E3C}"/>
          </ac:spMkLst>
        </pc:spChg>
        <pc:spChg chg="add del mod">
          <ac:chgData name="Stan Cox" userId="9376f276357bfffd" providerId="LiveId" clId="{20F88E38-4BB4-4A45-A566-DA3BDCF46462}" dt="2025-01-12T02:38:01.368" v="175" actId="478"/>
          <ac:spMkLst>
            <pc:docMk/>
            <pc:sldMk cId="606226578" sldId="258"/>
            <ac:spMk id="7" creationId="{3A59F76E-890E-0271-2838-0914AF02DF25}"/>
          </ac:spMkLst>
        </pc:spChg>
      </pc:sldChg>
      <pc:sldChg chg="addSp delSp modSp mod addAnim delAnim modAnim">
        <pc:chgData name="Stan Cox" userId="9376f276357bfffd" providerId="LiveId" clId="{20F88E38-4BB4-4A45-A566-DA3BDCF46462}" dt="2025-01-12T02:38:00.724" v="174" actId="478"/>
        <pc:sldMkLst>
          <pc:docMk/>
          <pc:sldMk cId="1935481214" sldId="259"/>
        </pc:sldMkLst>
        <pc:spChg chg="add del mod">
          <ac:chgData name="Stan Cox" userId="9376f276357bfffd" providerId="LiveId" clId="{20F88E38-4BB4-4A45-A566-DA3BDCF46462}" dt="2025-01-12T02:38:00.724" v="174" actId="478"/>
          <ac:spMkLst>
            <pc:docMk/>
            <pc:sldMk cId="1935481214" sldId="259"/>
            <ac:spMk id="4" creationId="{CE88AECB-6D76-9863-DA44-23F0C60CFF16}"/>
          </ac:spMkLst>
        </pc:spChg>
        <pc:spChg chg="add del mod">
          <ac:chgData name="Stan Cox" userId="9376f276357bfffd" providerId="LiveId" clId="{20F88E38-4BB4-4A45-A566-DA3BDCF46462}" dt="2025-01-12T02:37:59.986" v="172" actId="478"/>
          <ac:spMkLst>
            <pc:docMk/>
            <pc:sldMk cId="1935481214" sldId="259"/>
            <ac:spMk id="6" creationId="{0CB89651-123D-4404-D023-505824DB6D55}"/>
          </ac:spMkLst>
        </pc:spChg>
        <pc:spChg chg="add del mod">
          <ac:chgData name="Stan Cox" userId="9376f276357bfffd" providerId="LiveId" clId="{20F88E38-4BB4-4A45-A566-DA3BDCF46462}" dt="2025-01-12T02:37:59.483" v="171"/>
          <ac:spMkLst>
            <pc:docMk/>
            <pc:sldMk cId="1935481214" sldId="259"/>
            <ac:spMk id="7" creationId="{4969B9BF-54A8-EA28-7E02-18223B5B1B13}"/>
          </ac:spMkLst>
        </pc:spChg>
        <pc:spChg chg="add del mod">
          <ac:chgData name="Stan Cox" userId="9376f276357bfffd" providerId="LiveId" clId="{20F88E38-4BB4-4A45-A566-DA3BDCF46462}" dt="2025-01-12T02:38:00.347" v="173" actId="478"/>
          <ac:spMkLst>
            <pc:docMk/>
            <pc:sldMk cId="1935481214" sldId="259"/>
            <ac:spMk id="8" creationId="{A04DD11F-FD42-2CB1-7A66-A666AFE3F0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5DE015-BE18-0DE4-A9CF-197AEBC84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Impact" panose="020B0806030902050204" pitchFamily="34" charset="0"/>
              </a:rPr>
              <a:t>DO NOT BE ASHAMED!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EDDAD-FF95-221B-C42E-4B6A0CFAC9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January 12, 2025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07974-323B-0289-00EF-FA3B1D73E0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FEBE7-9727-0EC3-36D5-CB6103DD1D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</a:t>
            </a:r>
            <a:fld id="{90112136-78B3-4C91-B9C6-34CC8474E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1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4BA1-A5CB-95FC-3E75-5326ADE8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03790-2ACA-52CB-DE4D-145BF12CC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86B6-021E-A64E-8500-59E18CDA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660F6-BD45-720E-4945-CBC64930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4B3D-543C-5127-74D6-CD4955C6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1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6111-BB3C-43B5-7020-09D8A7AF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B0E56-10AA-8E70-13A0-37B3C5473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9D94A-75E6-9E1E-9122-11EC6FEB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F32B-658A-0625-49D5-5F4F9A17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2CB2-68C7-3FD5-C3D6-ED5310F7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5ADE6-B681-53BC-493B-162DF72E1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285B6-3A19-D9F5-832E-35C158D1F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3524D-CD77-38CD-2451-FE0337D5C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D6EDE-39CC-30AF-6DB6-A9DFEABC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A0877-490D-1905-3A9C-6A38079E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D410-6D0C-F217-7738-D33926BE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70EDD-28BF-F474-64F4-3D2D1D87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8460F-D89F-4FB9-4C31-869E8F2A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7D13-44D6-A8A1-08F3-84C70B18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1BB0D-55BF-7640-36A9-D12FEEF6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2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920A-9CEB-3B44-D5D7-31E0BE4E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1A0B9-FF14-083C-8E81-4E8D171A1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25001-3691-C075-0CDF-F8356B5A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6F0-A5F1-1C94-10EF-C27B34E6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34238-FA56-B6A9-02C3-6D60E198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6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4EB8-3144-5415-9DA9-37DE36B3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6F0E-E45C-3014-9362-A78B2ADE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402EB-5C2B-4F9C-A78A-128F3BF3D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87610-0FB3-63F9-942F-2CD71B69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A39CE-6E2E-D11D-D234-C143CE87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E417-409B-1605-9D7B-B2C3A315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D56D-326B-389D-2A5E-79F98E97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6579D-4A81-E486-3560-1ACC2895D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43E7F-746F-FBE4-B719-9E155B3D4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9ADB4-B546-3924-FC99-02A0F600B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A0EFD-35EF-DEAD-0895-746EBB376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163E2-9212-8F31-C3DB-1FC32DEA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BDD0A-8C32-273D-8E46-D1F11D69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F80BB-D708-5EBD-5B90-B9E7D6F7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8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4FD4-7595-B478-5614-DB005B0B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F2433-5CFA-BE61-5CA5-FAF40765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F4A28-BF60-E3D5-64EC-206866E5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6E0F0-D53C-8F2C-DD21-7F0AE8F5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14995-9EDC-6062-8024-53D546B8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7D981-B65E-570D-9C6E-200B1741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AC95D-C1E8-2314-6CE3-9F42E6DF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F4AE-38A9-5BE2-92E1-A64E595D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62AB-256E-B74A-7516-EF3CDC69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89ADF-45D9-C87A-3620-7E2344778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5DD14-3F92-5CFA-7FC1-E1F9BEAD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4CBDF-6115-E549-19E1-998790E5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34FE3-66DC-8D4D-E612-7BEB8F65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B151-26DF-CAEE-9336-057A907F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37638-5DAB-95CF-E838-64066ABB3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B07FD-F53A-1272-3CE0-AB60DE2CE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EA429-5EB0-3FBF-4407-62B3C533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3C512-10E6-8ACA-C797-2D2CDB6E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63CF6-97F2-03C7-C7D6-89B36F87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7B596-11AE-0CA4-128C-65441708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C341A-A594-264A-DCF8-DB7993B5A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A9334-AE94-5033-39D9-01CFD1E4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7FBD0-B60A-4F38-9F61-191D7A47D44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840DE-F807-E0FE-E370-942B3DB82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FE05-4722-F019-5D44-46CA5B5D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F10C4B-4230-49AE-B45A-63EA35E9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the floor with their hands on their knees&#10;&#10;Description automatically generated">
            <a:extLst>
              <a:ext uri="{FF2B5EF4-FFF2-40B4-BE49-F238E27FC236}">
                <a16:creationId xmlns:a16="http://schemas.microsoft.com/office/drawing/2014/main" id="{4A9663EB-3414-ADC5-AFC7-70BC04E1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5F28A-34CE-98CA-BFD2-4C766A745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lack background&#10;&#10;Description automatically generated">
            <a:extLst>
              <a:ext uri="{FF2B5EF4-FFF2-40B4-BE49-F238E27FC236}">
                <a16:creationId xmlns:a16="http://schemas.microsoft.com/office/drawing/2014/main" id="{49384E35-CFE9-D966-9435-0503ED4F8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48A3DA-9E34-A395-2027-D2C84002F1E0}"/>
              </a:ext>
            </a:extLst>
          </p:cNvPr>
          <p:cNvSpPr/>
          <p:nvPr/>
        </p:nvSpPr>
        <p:spPr>
          <a:xfrm>
            <a:off x="4124960" y="1666240"/>
            <a:ext cx="7945120" cy="1239520"/>
          </a:xfrm>
          <a:prstGeom prst="roundRect">
            <a:avLst/>
          </a:prstGeom>
          <a:solidFill>
            <a:srgbClr val="2A2A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B2B2B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C18275-8EB0-19A8-6B72-3B7F3AF77669}"/>
              </a:ext>
            </a:extLst>
          </p:cNvPr>
          <p:cNvSpPr/>
          <p:nvPr/>
        </p:nvSpPr>
        <p:spPr>
          <a:xfrm>
            <a:off x="4124960" y="2915920"/>
            <a:ext cx="7945120" cy="1239520"/>
          </a:xfrm>
          <a:prstGeom prst="roundRect">
            <a:avLst/>
          </a:prstGeom>
          <a:solidFill>
            <a:srgbClr val="2A2A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26540B-4840-202C-4144-DE0B9EC19E3C}"/>
              </a:ext>
            </a:extLst>
          </p:cNvPr>
          <p:cNvSpPr/>
          <p:nvPr/>
        </p:nvSpPr>
        <p:spPr>
          <a:xfrm>
            <a:off x="4124960" y="4104640"/>
            <a:ext cx="7945120" cy="1239520"/>
          </a:xfrm>
          <a:prstGeom prst="roundRect">
            <a:avLst/>
          </a:prstGeom>
          <a:solidFill>
            <a:srgbClr val="2A2A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59F76E-890E-0271-2838-0914AF02DF25}"/>
              </a:ext>
            </a:extLst>
          </p:cNvPr>
          <p:cNvSpPr/>
          <p:nvPr/>
        </p:nvSpPr>
        <p:spPr>
          <a:xfrm>
            <a:off x="4124960" y="5191760"/>
            <a:ext cx="7945120" cy="1402080"/>
          </a:xfrm>
          <a:prstGeom prst="roundRect">
            <a:avLst/>
          </a:prstGeom>
          <a:solidFill>
            <a:srgbClr val="2A2A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2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F288E-859F-EA38-0FFD-7289E6FA0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egaphone&#10;&#10;Description automatically generated">
            <a:extLst>
              <a:ext uri="{FF2B5EF4-FFF2-40B4-BE49-F238E27FC236}">
                <a16:creationId xmlns:a16="http://schemas.microsoft.com/office/drawing/2014/main" id="{A7F2FD30-630F-4F5D-FBCA-0CB50160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8AECB-6D76-9863-DA44-23F0C60CFF16}"/>
              </a:ext>
            </a:extLst>
          </p:cNvPr>
          <p:cNvSpPr/>
          <p:nvPr/>
        </p:nvSpPr>
        <p:spPr>
          <a:xfrm>
            <a:off x="4124960" y="1666240"/>
            <a:ext cx="7945120" cy="123952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B89651-123D-4404-D023-505824DB6D55}"/>
              </a:ext>
            </a:extLst>
          </p:cNvPr>
          <p:cNvSpPr/>
          <p:nvPr/>
        </p:nvSpPr>
        <p:spPr>
          <a:xfrm>
            <a:off x="4124960" y="4064000"/>
            <a:ext cx="7945120" cy="123952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69B9BF-54A8-EA28-7E02-18223B5B1B13}"/>
              </a:ext>
            </a:extLst>
          </p:cNvPr>
          <p:cNvSpPr/>
          <p:nvPr/>
        </p:nvSpPr>
        <p:spPr>
          <a:xfrm>
            <a:off x="4124960" y="5303520"/>
            <a:ext cx="7945120" cy="123952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4DD11F-FD42-2CB1-7A66-A666AFE3F028}"/>
              </a:ext>
            </a:extLst>
          </p:cNvPr>
          <p:cNvSpPr/>
          <p:nvPr/>
        </p:nvSpPr>
        <p:spPr>
          <a:xfrm>
            <a:off x="4185920" y="2905760"/>
            <a:ext cx="7945120" cy="1239520"/>
          </a:xfrm>
          <a:prstGeom prst="round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8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6F506-2993-B019-7B7E-B1387F7CF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aterfall&#10;&#10;Description automatically generated">
            <a:extLst>
              <a:ext uri="{FF2B5EF4-FFF2-40B4-BE49-F238E27FC236}">
                <a16:creationId xmlns:a16="http://schemas.microsoft.com/office/drawing/2014/main" id="{74DE8AF3-54E1-3856-6789-FAFAD1CF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8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2025-01-12T02:36:57Z</cp:lastPrinted>
  <dcterms:created xsi:type="dcterms:W3CDTF">2025-01-10T22:47:01Z</dcterms:created>
  <dcterms:modified xsi:type="dcterms:W3CDTF">2025-01-12T02:38:06Z</dcterms:modified>
</cp:coreProperties>
</file>