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6"/>
  </p:notesMasterIdLst>
  <p:handoutMasterIdLst>
    <p:handoutMasterId r:id="rId7"/>
  </p:handoutMasterIdLst>
  <p:sldIdLst>
    <p:sldId id="258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C51C5-E12D-4FCB-9822-813C3FACC85A}" v="44" dt="2026-04-05T00:04:20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42" autoAdjust="0"/>
  </p:normalViewPr>
  <p:slideViewPr>
    <p:cSldViewPr>
      <p:cViewPr varScale="1">
        <p:scale>
          <a:sx n="65" d="100"/>
          <a:sy n="65" d="100"/>
        </p:scale>
        <p:origin x="128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delSld modSld modMainMaster modNotesMaster modHandout">
      <pc:chgData name="Stan Cox" userId="9376f276357bfffd" providerId="LiveId" clId="{D6A38ECA-CFFF-4F81-A50A-FF406F190B2A}" dt="2026-04-05T00:36:59.215" v="191" actId="6549"/>
      <pc:docMkLst>
        <pc:docMk/>
      </pc:docMkLst>
      <pc:sldChg chg="modSp del modNotes">
        <pc:chgData name="Stan Cox" userId="9376f276357bfffd" providerId="LiveId" clId="{D6A38ECA-CFFF-4F81-A50A-FF406F190B2A}" dt="2026-04-05T00:01:41.437" v="145" actId="47"/>
        <pc:sldMkLst>
          <pc:docMk/>
          <pc:sldMk cId="2827916671" sldId="257"/>
        </pc:sldMkLst>
        <pc:spChg chg="mod">
          <ac:chgData name="Stan Cox" userId="9376f276357bfffd" providerId="LiveId" clId="{D6A38ECA-CFFF-4F81-A50A-FF406F190B2A}" dt="2026-04-04T23:19:46.286" v="0"/>
          <ac:spMkLst>
            <pc:docMk/>
            <pc:sldMk cId="2827916671" sldId="257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k cId="2827916671" sldId="257"/>
            <ac:spMk id="3" creationId="{00000000-0000-0000-0000-000000000000}"/>
          </ac:spMkLst>
        </pc:spChg>
      </pc:sldChg>
      <pc:sldChg chg="modSp mod setBg modNotes modNotesTx">
        <pc:chgData name="Stan Cox" userId="9376f276357bfffd" providerId="LiveId" clId="{D6A38ECA-CFFF-4F81-A50A-FF406F190B2A}" dt="2026-04-05T00:01:46.429" v="146" actId="6549"/>
        <pc:sldMkLst>
          <pc:docMk/>
          <pc:sldMk cId="4074601454" sldId="258"/>
        </pc:sldMkLst>
        <pc:spChg chg="mod">
          <ac:chgData name="Stan Cox" userId="9376f276357bfffd" providerId="LiveId" clId="{D6A38ECA-CFFF-4F81-A50A-FF406F190B2A}" dt="2026-04-04T23:43:29.056" v="9" actId="207"/>
          <ac:spMkLst>
            <pc:docMk/>
            <pc:sldMk cId="4074601454" sldId="258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4T23:43:40.685" v="12" actId="1076"/>
          <ac:spMkLst>
            <pc:docMk/>
            <pc:sldMk cId="4074601454" sldId="258"/>
            <ac:spMk id="3" creationId="{00000000-0000-0000-0000-000000000000}"/>
          </ac:spMkLst>
        </pc:spChg>
      </pc:sldChg>
      <pc:sldChg chg="modSp del modNotes">
        <pc:chgData name="Stan Cox" userId="9376f276357bfffd" providerId="LiveId" clId="{D6A38ECA-CFFF-4F81-A50A-FF406F190B2A}" dt="2026-04-05T00:01:41.437" v="145" actId="47"/>
        <pc:sldMkLst>
          <pc:docMk/>
          <pc:sldMk cId="1487695884" sldId="259"/>
        </pc:sldMkLst>
        <pc:spChg chg="mod">
          <ac:chgData name="Stan Cox" userId="9376f276357bfffd" providerId="LiveId" clId="{D6A38ECA-CFFF-4F81-A50A-FF406F190B2A}" dt="2026-04-04T23:19:46.286" v="0"/>
          <ac:spMkLst>
            <pc:docMk/>
            <pc:sldMk cId="1487695884" sldId="259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k cId="1487695884" sldId="259"/>
            <ac:spMk id="3" creationId="{00000000-0000-0000-0000-000000000000}"/>
          </ac:spMkLst>
        </pc:spChg>
      </pc:sldChg>
      <pc:sldChg chg="modSp mod modTransition addAnim delAnim modAnim modNotes modNotesTx">
        <pc:chgData name="Stan Cox" userId="9376f276357bfffd" providerId="LiveId" clId="{D6A38ECA-CFFF-4F81-A50A-FF406F190B2A}" dt="2026-04-05T00:04:31.712" v="167"/>
        <pc:sldMkLst>
          <pc:docMk/>
          <pc:sldMk cId="3643653819" sldId="260"/>
        </pc:sldMkLst>
        <pc:spChg chg="mod">
          <ac:chgData name="Stan Cox" userId="9376f276357bfffd" providerId="LiveId" clId="{D6A38ECA-CFFF-4F81-A50A-FF406F190B2A}" dt="2026-04-04T23:47:09.314" v="33" actId="1076"/>
          <ac:spMkLst>
            <pc:docMk/>
            <pc:sldMk cId="3643653819" sldId="260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5T00:02:45.555" v="152" actId="6549"/>
          <ac:spMkLst>
            <pc:docMk/>
            <pc:sldMk cId="3643653819" sldId="260"/>
            <ac:spMk id="3" creationId="{00000000-0000-0000-0000-000000000000}"/>
          </ac:spMkLst>
        </pc:spChg>
      </pc:sldChg>
      <pc:sldChg chg="modSp del modNotes">
        <pc:chgData name="Stan Cox" userId="9376f276357bfffd" providerId="LiveId" clId="{D6A38ECA-CFFF-4F81-A50A-FF406F190B2A}" dt="2026-04-05T00:01:41.437" v="145" actId="47"/>
        <pc:sldMkLst>
          <pc:docMk/>
          <pc:sldMk cId="1418298625" sldId="261"/>
        </pc:sldMkLst>
        <pc:spChg chg="mod">
          <ac:chgData name="Stan Cox" userId="9376f276357bfffd" providerId="LiveId" clId="{D6A38ECA-CFFF-4F81-A50A-FF406F190B2A}" dt="2026-04-04T23:19:46.286" v="0"/>
          <ac:spMkLst>
            <pc:docMk/>
            <pc:sldMk cId="1418298625" sldId="261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k cId="1418298625" sldId="261"/>
            <ac:spMk id="3" creationId="{00000000-0000-0000-0000-000000000000}"/>
          </ac:spMkLst>
        </pc:spChg>
      </pc:sldChg>
      <pc:sldChg chg="modSp mod modNotes modNotesTx">
        <pc:chgData name="Stan Cox" userId="9376f276357bfffd" providerId="LiveId" clId="{D6A38ECA-CFFF-4F81-A50A-FF406F190B2A}" dt="2026-04-05T00:01:52.339" v="148" actId="6549"/>
        <pc:sldMkLst>
          <pc:docMk/>
          <pc:sldMk cId="1611921562" sldId="262"/>
        </pc:sldMkLst>
        <pc:spChg chg="mod">
          <ac:chgData name="Stan Cox" userId="9376f276357bfffd" providerId="LiveId" clId="{D6A38ECA-CFFF-4F81-A50A-FF406F190B2A}" dt="2026-04-04T23:50:12.571" v="97" actId="122"/>
          <ac:spMkLst>
            <pc:docMk/>
            <pc:sldMk cId="1611921562" sldId="262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4T23:50:55.534" v="144" actId="207"/>
          <ac:spMkLst>
            <pc:docMk/>
            <pc:sldMk cId="1611921562" sldId="262"/>
            <ac:spMk id="3" creationId="{00000000-0000-0000-0000-000000000000}"/>
          </ac:spMkLst>
        </pc:spChg>
      </pc:sldChg>
      <pc:sldMasterChg chg="modSp setBg modSldLayout">
        <pc:chgData name="Stan Cox" userId="9376f276357bfffd" providerId="LiveId" clId="{D6A38ECA-CFFF-4F81-A50A-FF406F190B2A}" dt="2026-04-04T23:41:39.490" v="4"/>
        <pc:sldMasterMkLst>
          <pc:docMk/>
          <pc:sldMasterMk cId="3364987861" sldId="2147483650"/>
        </pc:sldMasterMkLst>
        <pc:spChg chg="mod">
          <ac:chgData name="Stan Cox" userId="9376f276357bfffd" providerId="LiveId" clId="{D6A38ECA-CFFF-4F81-A50A-FF406F190B2A}" dt="2026-04-04T23:19:46.286" v="0"/>
          <ac:spMkLst>
            <pc:docMk/>
            <pc:sldMasterMk cId="3364987861" sldId="2147483650"/>
            <ac:spMk id="2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asterMk cId="3364987861" sldId="2147483650"/>
            <ac:spMk id="3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asterMk cId="3364987861" sldId="2147483650"/>
            <ac:spMk id="4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asterMk cId="3364987861" sldId="2147483650"/>
            <ac:spMk id="5" creationId="{00000000-0000-0000-0000-000000000000}"/>
          </ac:spMkLst>
        </pc:spChg>
        <pc:spChg chg="mod">
          <ac:chgData name="Stan Cox" userId="9376f276357bfffd" providerId="LiveId" clId="{D6A38ECA-CFFF-4F81-A50A-FF406F190B2A}" dt="2026-04-04T23:19:46.286" v="0"/>
          <ac:spMkLst>
            <pc:docMk/>
            <pc:sldMasterMk cId="3364987861" sldId="2147483650"/>
            <ac:spMk id="6" creationId="{00000000-0000-0000-0000-000000000000}"/>
          </ac:spMkLst>
        </pc:sp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2991427272" sldId="2147483651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2991427272" sldId="2147483651"/>
              <ac:spMk id="2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2991427272" sldId="2147483651"/>
              <ac:spMk id="3" creationId="{00000000-0000-0000-0000-000000000000}"/>
            </ac:spMkLst>
          </pc:spChg>
        </pc:sldLayoutChg>
        <pc:sldLayoutChg chg="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4022307284" sldId="2147483652"/>
          </pc:sldLayoutMkLst>
        </pc:sldLayout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2523761032" sldId="2147483653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2523761032" sldId="2147483653"/>
              <ac:spMk id="2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2523761032" sldId="2147483653"/>
              <ac:spMk id="3" creationId="{00000000-0000-0000-0000-000000000000}"/>
            </ac:spMkLst>
          </pc:spChg>
        </pc:sldLayout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2516685050" sldId="2147483654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2516685050" sldId="2147483654"/>
              <ac:spMk id="3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2516685050" sldId="2147483654"/>
              <ac:spMk id="4" creationId="{00000000-0000-0000-0000-000000000000}"/>
            </ac:spMkLst>
          </pc:spChg>
        </pc:sldLayout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3811678205" sldId="2147483655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811678205" sldId="2147483655"/>
              <ac:spMk id="3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811678205" sldId="2147483655"/>
              <ac:spMk id="4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811678205" sldId="2147483655"/>
              <ac:spMk id="5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811678205" sldId="2147483655"/>
              <ac:spMk id="6" creationId="{00000000-0000-0000-0000-000000000000}"/>
            </ac:spMkLst>
          </pc:spChg>
        </pc:sldLayoutChg>
        <pc:sldLayoutChg chg="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775974532" sldId="2147483656"/>
          </pc:sldLayoutMkLst>
        </pc:sldLayoutChg>
        <pc:sldLayoutChg chg="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2319370750" sldId="2147483657"/>
          </pc:sldLayoutMkLst>
        </pc:sldLayout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3008561551" sldId="2147483658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008561551" sldId="2147483658"/>
              <ac:spMk id="2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008561551" sldId="2147483658"/>
              <ac:spMk id="3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008561551" sldId="2147483658"/>
              <ac:spMk id="4" creationId="{00000000-0000-0000-0000-000000000000}"/>
            </ac:spMkLst>
          </pc:spChg>
        </pc:sldLayout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311185156" sldId="2147483659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11185156" sldId="2147483659"/>
              <ac:spMk id="2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11185156" sldId="2147483659"/>
              <ac:spMk id="3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11185156" sldId="2147483659"/>
              <ac:spMk id="4" creationId="{00000000-0000-0000-0000-000000000000}"/>
            </ac:spMkLst>
          </pc:spChg>
        </pc:sldLayoutChg>
        <pc:sldLayoutChg chg="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1552082368" sldId="2147483660"/>
          </pc:sldLayoutMkLst>
        </pc:sldLayoutChg>
        <pc:sldLayoutChg chg="modSp setBg">
          <pc:chgData name="Stan Cox" userId="9376f276357bfffd" providerId="LiveId" clId="{D6A38ECA-CFFF-4F81-A50A-FF406F190B2A}" dt="2026-04-04T23:41:39.490" v="4"/>
          <pc:sldLayoutMkLst>
            <pc:docMk/>
            <pc:sldMasterMk cId="3364987861" sldId="2147483650"/>
            <pc:sldLayoutMk cId="3579474025" sldId="2147483661"/>
          </pc:sldLayoutMkLst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579474025" sldId="2147483661"/>
              <ac:spMk id="2" creationId="{00000000-0000-0000-0000-000000000000}"/>
            </ac:spMkLst>
          </pc:spChg>
          <pc:spChg chg="mod">
            <ac:chgData name="Stan Cox" userId="9376f276357bfffd" providerId="LiveId" clId="{D6A38ECA-CFFF-4F81-A50A-FF406F190B2A}" dt="2026-04-04T23:19:46.286" v="0"/>
            <ac:spMkLst>
              <pc:docMk/>
              <pc:sldMasterMk cId="3364987861" sldId="2147483650"/>
              <pc:sldLayoutMk cId="3579474025" sldId="2147483661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Berlin Sans FB Demi" panose="020E0802020502020306" pitchFamily="34" charset="0"/>
              </a:rPr>
              <a:t>Elijah and John the Baptist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April 4, 2026 @ 11am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191362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B76B-686D-47F8-A5B0-CA4496C6EE7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B66D-6A83-46EB-9BBC-DE1EA1BE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B66D-6A83-46EB-9BBC-DE1EA1BE5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B66D-6A83-46EB-9BBC-DE1EA1BE5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B66D-6A83-46EB-9BBC-DE1EA1BE5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6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7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9550"/>
            <a:ext cx="7772400" cy="321945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Elijah</a:t>
            </a:r>
            <a:br>
              <a:rPr lang="en-US" sz="6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and</a:t>
            </a:r>
            <a:br>
              <a:rPr lang="en-US" sz="6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John the Baptist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64008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Matthew 17:1-13</a:t>
            </a:r>
          </a:p>
        </p:txBody>
      </p:sp>
    </p:spTree>
    <p:extLst>
      <p:ext uri="{BB962C8B-B14F-4D97-AF65-F5344CB8AC3E}">
        <p14:creationId xmlns:p14="http://schemas.microsoft.com/office/powerpoint/2010/main" val="40746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62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Type/Antitype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990600"/>
            <a:ext cx="8229600" cy="5715000"/>
          </a:xfrm>
          <a:solidFill>
            <a:schemeClr val="tx1">
              <a:alpha val="25000"/>
            </a:schemeClr>
          </a:solidFill>
        </p:spPr>
        <p:txBody>
          <a:bodyPr tIns="182880">
            <a:noAutofit/>
          </a:bodyPr>
          <a:lstStyle/>
          <a:p>
            <a:pPr marL="457200" indent="-457200">
              <a:lnSpc>
                <a:spcPct val="70000"/>
              </a:lnSpc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Personality/Appearance</a:t>
            </a:r>
          </a:p>
          <a:p>
            <a:pPr marL="747713" lvl="1" indent="0">
              <a:lnSpc>
                <a:spcPct val="70000"/>
              </a:lnSpc>
              <a:buNone/>
            </a:pPr>
            <a:r>
              <a:rPr lang="en-US" sz="4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2 Kings 1:7-8; Matthew 3:1-4</a:t>
            </a:r>
          </a:p>
          <a:p>
            <a:pPr marL="457200" indent="-457200">
              <a:lnSpc>
                <a:spcPct val="70000"/>
              </a:lnSpc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Ministry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US" sz="4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18:17-18; Matthew 14:3-4</a:t>
            </a:r>
            <a:endParaRPr lang="en-US" sz="4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marL="457200" indent="-457200">
              <a:lnSpc>
                <a:spcPct val="70000"/>
              </a:lnSpc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Lives threatened for their Preaching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US" sz="4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19:1-4; Matthew 3:7-10; </a:t>
            </a:r>
            <a:br>
              <a:rPr lang="en-US" sz="4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4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14:5-12</a:t>
            </a:r>
            <a:endParaRPr lang="en-US" sz="4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marL="457200" indent="-457200">
              <a:lnSpc>
                <a:spcPct val="70000"/>
              </a:lnSpc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Personal Greatness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US" sz="4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Kings 18:20-22; Luke 7:28</a:t>
            </a:r>
          </a:p>
        </p:txBody>
      </p:sp>
    </p:spTree>
    <p:extLst>
      <p:ext uri="{BB962C8B-B14F-4D97-AF65-F5344CB8AC3E}">
        <p14:creationId xmlns:p14="http://schemas.microsoft.com/office/powerpoint/2010/main" val="36436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010400" cy="12192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239000" cy="42672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pPr indent="355600"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great as these two men were, they were men, with a nature like ours! (cf. James 5:16-18).</a:t>
            </a:r>
          </a:p>
          <a:p>
            <a:pPr indent="355600" algn="l"/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too can accomplish great things for the Lord!</a:t>
            </a:r>
          </a:p>
        </p:txBody>
      </p:sp>
    </p:spTree>
    <p:extLst>
      <p:ext uri="{BB962C8B-B14F-4D97-AF65-F5344CB8AC3E}">
        <p14:creationId xmlns:p14="http://schemas.microsoft.com/office/powerpoint/2010/main" val="16119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585201-98DB-492D-90BE-EC5D7933D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Diffused arches</Template>
  <TotalTime>49</TotalTime>
  <Words>88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Berlin Sans FB Demi</vt:lpstr>
      <vt:lpstr>Calibri</vt:lpstr>
      <vt:lpstr>Office Theme</vt:lpstr>
      <vt:lpstr>Elijah and John the Baptist</vt:lpstr>
      <vt:lpstr>Type/Antitype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keywords/>
  <cp:lastModifiedBy>Stan Cox</cp:lastModifiedBy>
  <cp:revision>2</cp:revision>
  <dcterms:created xsi:type="dcterms:W3CDTF">2015-06-27T23:53:27Z</dcterms:created>
  <dcterms:modified xsi:type="dcterms:W3CDTF">2026-04-05T00:37:03Z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TC020116479991</vt:lpwstr>
  </property>
</Properties>
</file>