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handoutMasterIdLst>
    <p:handoutMasterId r:id="rId6"/>
  </p:handoutMasterIdLst>
  <p:sldIdLst>
    <p:sldId id="256" r:id="rId2"/>
    <p:sldId id="261" r:id="rId3"/>
    <p:sldId id="272" r:id="rId4"/>
  </p:sldIdLst>
  <p:sldSz cx="12192000" cy="6858000"/>
  <p:notesSz cx="7053263" cy="93091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Carter One" panose="03080802040405060005" pitchFamily="66" charset="0"/>
      <p:regular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AF71BE-010A-4E84-8324-BD0BDEC163BC}" v="37" dt="2020-10-10T21:02:13.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86" autoAdjust="0"/>
    <p:restoredTop sz="51256" autoAdjust="0"/>
  </p:normalViewPr>
  <p:slideViewPr>
    <p:cSldViewPr>
      <p:cViewPr varScale="1">
        <p:scale>
          <a:sx n="40" d="100"/>
          <a:sy n="40" d="100"/>
        </p:scale>
        <p:origin x="1886" y="43"/>
      </p:cViewPr>
      <p:guideLst>
        <p:guide orient="horz" pos="2160"/>
        <p:guide pos="3840"/>
      </p:guideLst>
    </p:cSldViewPr>
  </p:slideViewPr>
  <p:notesTextViewPr>
    <p:cViewPr>
      <p:scale>
        <a:sx n="100" d="100"/>
        <a:sy n="100" d="100"/>
      </p:scale>
      <p:origin x="0" y="0"/>
    </p:cViewPr>
  </p:notesTextViewPr>
  <p:notesViewPr>
    <p:cSldViewPr>
      <p:cViewPr varScale="1">
        <p:scale>
          <a:sx n="62" d="100"/>
          <a:sy n="62" d="100"/>
        </p:scale>
        <p:origin x="2299" y="77"/>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4.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A6AF71BE-010A-4E84-8324-BD0BDEC163BC}"/>
    <pc:docChg chg="custSel addSld delSld modSld sldOrd modMainMaster modNotesMaster modHandout">
      <pc:chgData name="Stan Cox" userId="9376f276357bfffd" providerId="LiveId" clId="{A6AF71BE-010A-4E84-8324-BD0BDEC163BC}" dt="2020-10-20T22:11:54.413" v="540" actId="47"/>
      <pc:docMkLst>
        <pc:docMk/>
      </pc:docMkLst>
      <pc:sldChg chg="modSp mod modTransition setBg modNotesTx">
        <pc:chgData name="Stan Cox" userId="9376f276357bfffd" providerId="LiveId" clId="{A6AF71BE-010A-4E84-8324-BD0BDEC163BC}" dt="2020-10-10T20:52:18.367" v="536" actId="207"/>
        <pc:sldMkLst>
          <pc:docMk/>
          <pc:sldMk cId="0" sldId="256"/>
        </pc:sldMkLst>
        <pc:spChg chg="mod">
          <ac:chgData name="Stan Cox" userId="9376f276357bfffd" providerId="LiveId" clId="{A6AF71BE-010A-4E84-8324-BD0BDEC163BC}" dt="2020-10-10T20:16:47.151" v="83" actId="207"/>
          <ac:spMkLst>
            <pc:docMk/>
            <pc:sldMk cId="0" sldId="256"/>
            <ac:spMk id="2050" creationId="{2D71727C-4CC6-435D-9903-BE402954B101}"/>
          </ac:spMkLst>
        </pc:spChg>
        <pc:spChg chg="mod">
          <ac:chgData name="Stan Cox" userId="9376f276357bfffd" providerId="LiveId" clId="{A6AF71BE-010A-4E84-8324-BD0BDEC163BC}" dt="2020-10-10T20:10:31.382" v="22" actId="255"/>
          <ac:spMkLst>
            <pc:docMk/>
            <pc:sldMk cId="0" sldId="256"/>
            <ac:spMk id="2051" creationId="{079B0289-24DC-4499-B2BB-5B11776FBAA8}"/>
          </ac:spMkLst>
        </pc:spChg>
      </pc:sldChg>
      <pc:sldChg chg="modSp del">
        <pc:chgData name="Stan Cox" userId="9376f276357bfffd" providerId="LiveId" clId="{A6AF71BE-010A-4E84-8324-BD0BDEC163BC}" dt="2020-10-10T20:26:07.702" v="111" actId="47"/>
        <pc:sldMkLst>
          <pc:docMk/>
          <pc:sldMk cId="0" sldId="257"/>
        </pc:sldMkLst>
        <pc:spChg chg="mod">
          <ac:chgData name="Stan Cox" userId="9376f276357bfffd" providerId="LiveId" clId="{A6AF71BE-010A-4E84-8324-BD0BDEC163BC}" dt="2020-10-10T20:06:55.070" v="0"/>
          <ac:spMkLst>
            <pc:docMk/>
            <pc:sldMk cId="0" sldId="257"/>
            <ac:spMk id="5122" creationId="{697ED74B-3813-49C2-A473-4A2E8AC1C06D}"/>
          </ac:spMkLst>
        </pc:spChg>
        <pc:spChg chg="mod">
          <ac:chgData name="Stan Cox" userId="9376f276357bfffd" providerId="LiveId" clId="{A6AF71BE-010A-4E84-8324-BD0BDEC163BC}" dt="2020-10-10T20:06:55.070" v="0"/>
          <ac:spMkLst>
            <pc:docMk/>
            <pc:sldMk cId="0" sldId="257"/>
            <ac:spMk id="5123" creationId="{7FFB461F-7181-45B9-8844-3D0D7D6ABB00}"/>
          </ac:spMkLst>
        </pc:spChg>
      </pc:sldChg>
      <pc:sldChg chg="modSp del">
        <pc:chgData name="Stan Cox" userId="9376f276357bfffd" providerId="LiveId" clId="{A6AF71BE-010A-4E84-8324-BD0BDEC163BC}" dt="2020-10-10T20:26:07.702" v="111" actId="47"/>
        <pc:sldMkLst>
          <pc:docMk/>
          <pc:sldMk cId="0" sldId="258"/>
        </pc:sldMkLst>
        <pc:spChg chg="mod">
          <ac:chgData name="Stan Cox" userId="9376f276357bfffd" providerId="LiveId" clId="{A6AF71BE-010A-4E84-8324-BD0BDEC163BC}" dt="2020-10-10T20:06:55.070" v="0"/>
          <ac:spMkLst>
            <pc:docMk/>
            <pc:sldMk cId="0" sldId="258"/>
            <ac:spMk id="6146" creationId="{13DA6F99-2F73-444D-A3E9-37E2FA851CF8}"/>
          </ac:spMkLst>
        </pc:spChg>
        <pc:spChg chg="mod">
          <ac:chgData name="Stan Cox" userId="9376f276357bfffd" providerId="LiveId" clId="{A6AF71BE-010A-4E84-8324-BD0BDEC163BC}" dt="2020-10-10T20:06:55.070" v="0"/>
          <ac:spMkLst>
            <pc:docMk/>
            <pc:sldMk cId="0" sldId="258"/>
            <ac:spMk id="6147" creationId="{B54E88D6-8231-4CC7-B96E-A9C445067A9D}"/>
          </ac:spMkLst>
        </pc:spChg>
      </pc:sldChg>
      <pc:sldChg chg="modSp del">
        <pc:chgData name="Stan Cox" userId="9376f276357bfffd" providerId="LiveId" clId="{A6AF71BE-010A-4E84-8324-BD0BDEC163BC}" dt="2020-10-10T20:26:07.702" v="111" actId="47"/>
        <pc:sldMkLst>
          <pc:docMk/>
          <pc:sldMk cId="0" sldId="259"/>
        </pc:sldMkLst>
        <pc:spChg chg="mod">
          <ac:chgData name="Stan Cox" userId="9376f276357bfffd" providerId="LiveId" clId="{A6AF71BE-010A-4E84-8324-BD0BDEC163BC}" dt="2020-10-10T20:06:55.070" v="0"/>
          <ac:spMkLst>
            <pc:docMk/>
            <pc:sldMk cId="0" sldId="259"/>
            <ac:spMk id="7170" creationId="{3D8CAF8B-FE70-4266-B808-68FC1FBF94DC}"/>
          </ac:spMkLst>
        </pc:spChg>
        <pc:spChg chg="mod">
          <ac:chgData name="Stan Cox" userId="9376f276357bfffd" providerId="LiveId" clId="{A6AF71BE-010A-4E84-8324-BD0BDEC163BC}" dt="2020-10-10T20:06:55.070" v="0"/>
          <ac:spMkLst>
            <pc:docMk/>
            <pc:sldMk cId="0" sldId="259"/>
            <ac:spMk id="7171" creationId="{A7D5EDD0-14B0-4A92-92F2-FAD4BE01FDF8}"/>
          </ac:spMkLst>
        </pc:spChg>
      </pc:sldChg>
      <pc:sldChg chg="modSp del">
        <pc:chgData name="Stan Cox" userId="9376f276357bfffd" providerId="LiveId" clId="{A6AF71BE-010A-4E84-8324-BD0BDEC163BC}" dt="2020-10-10T20:26:07.702" v="111" actId="47"/>
        <pc:sldMkLst>
          <pc:docMk/>
          <pc:sldMk cId="0" sldId="260"/>
        </pc:sldMkLst>
        <pc:spChg chg="mod">
          <ac:chgData name="Stan Cox" userId="9376f276357bfffd" providerId="LiveId" clId="{A6AF71BE-010A-4E84-8324-BD0BDEC163BC}" dt="2020-10-10T20:06:55.070" v="0"/>
          <ac:spMkLst>
            <pc:docMk/>
            <pc:sldMk cId="0" sldId="260"/>
            <ac:spMk id="8194" creationId="{3519397F-A044-4A39-B8E6-52213CF20A9F}"/>
          </ac:spMkLst>
        </pc:spChg>
        <pc:spChg chg="mod">
          <ac:chgData name="Stan Cox" userId="9376f276357bfffd" providerId="LiveId" clId="{A6AF71BE-010A-4E84-8324-BD0BDEC163BC}" dt="2020-10-10T20:06:55.070" v="0"/>
          <ac:spMkLst>
            <pc:docMk/>
            <pc:sldMk cId="0" sldId="260"/>
            <ac:spMk id="8195" creationId="{9354227D-A990-443C-B162-7F0052B6414A}"/>
          </ac:spMkLst>
        </pc:spChg>
      </pc:sldChg>
      <pc:sldChg chg="addSp modSp mod ord modTransition modClrScheme modAnim chgLayout modNotesTx">
        <pc:chgData name="Stan Cox" userId="9376f276357bfffd" providerId="LiveId" clId="{A6AF71BE-010A-4E84-8324-BD0BDEC163BC}" dt="2020-10-10T20:51:57.849" v="516" actId="207"/>
        <pc:sldMkLst>
          <pc:docMk/>
          <pc:sldMk cId="0" sldId="261"/>
        </pc:sldMkLst>
        <pc:spChg chg="add mod ord">
          <ac:chgData name="Stan Cox" userId="9376f276357bfffd" providerId="LiveId" clId="{A6AF71BE-010A-4E84-8324-BD0BDEC163BC}" dt="2020-10-10T20:25:04.324" v="109" actId="6549"/>
          <ac:spMkLst>
            <pc:docMk/>
            <pc:sldMk cId="0" sldId="261"/>
            <ac:spMk id="2" creationId="{A48F6191-48D8-4DEE-B31E-F4B54C954C22}"/>
          </ac:spMkLst>
        </pc:spChg>
        <pc:spChg chg="mod ord">
          <ac:chgData name="Stan Cox" userId="9376f276357bfffd" providerId="LiveId" clId="{A6AF71BE-010A-4E84-8324-BD0BDEC163BC}" dt="2020-10-10T20:16:40.066" v="82" actId="207"/>
          <ac:spMkLst>
            <pc:docMk/>
            <pc:sldMk cId="0" sldId="261"/>
            <ac:spMk id="9218" creationId="{3B477358-CCF8-4E41-86BF-B3BEDB670D57}"/>
          </ac:spMkLst>
        </pc:spChg>
        <pc:spChg chg="mod ord">
          <ac:chgData name="Stan Cox" userId="9376f276357bfffd" providerId="LiveId" clId="{A6AF71BE-010A-4E84-8324-BD0BDEC163BC}" dt="2020-10-10T20:22:48.928" v="88" actId="207"/>
          <ac:spMkLst>
            <pc:docMk/>
            <pc:sldMk cId="0" sldId="261"/>
            <ac:spMk id="9219" creationId="{5E92BB5E-9F9E-44AA-87DB-93E4C42443A2}"/>
          </ac:spMkLst>
        </pc:spChg>
      </pc:sldChg>
      <pc:sldChg chg="modSp del">
        <pc:chgData name="Stan Cox" userId="9376f276357bfffd" providerId="LiveId" clId="{A6AF71BE-010A-4E84-8324-BD0BDEC163BC}" dt="2020-10-10T20:32:38.558" v="289" actId="47"/>
        <pc:sldMkLst>
          <pc:docMk/>
          <pc:sldMk cId="0" sldId="262"/>
        </pc:sldMkLst>
        <pc:spChg chg="mod">
          <ac:chgData name="Stan Cox" userId="9376f276357bfffd" providerId="LiveId" clId="{A6AF71BE-010A-4E84-8324-BD0BDEC163BC}" dt="2020-10-10T20:06:55.070" v="0"/>
          <ac:spMkLst>
            <pc:docMk/>
            <pc:sldMk cId="0" sldId="262"/>
            <ac:spMk id="10242" creationId="{0E352CE7-C955-46AF-8D5E-5761E0531BA8}"/>
          </ac:spMkLst>
        </pc:spChg>
        <pc:spChg chg="mod">
          <ac:chgData name="Stan Cox" userId="9376f276357bfffd" providerId="LiveId" clId="{A6AF71BE-010A-4E84-8324-BD0BDEC163BC}" dt="2020-10-10T20:06:55.070" v="0"/>
          <ac:spMkLst>
            <pc:docMk/>
            <pc:sldMk cId="0" sldId="262"/>
            <ac:spMk id="10243" creationId="{FDF07F8B-47DD-4BF5-8C5D-76B068B3EEC2}"/>
          </ac:spMkLst>
        </pc:spChg>
        <pc:picChg chg="mod">
          <ac:chgData name="Stan Cox" userId="9376f276357bfffd" providerId="LiveId" clId="{A6AF71BE-010A-4E84-8324-BD0BDEC163BC}" dt="2020-10-10T20:06:55.070" v="0"/>
          <ac:picMkLst>
            <pc:docMk/>
            <pc:sldMk cId="0" sldId="262"/>
            <ac:picMk id="10244" creationId="{01F33E96-81C3-4DAF-876A-E4AE1F6B15EB}"/>
          </ac:picMkLst>
        </pc:picChg>
      </pc:sldChg>
      <pc:sldChg chg="modSp del">
        <pc:chgData name="Stan Cox" userId="9376f276357bfffd" providerId="LiveId" clId="{A6AF71BE-010A-4E84-8324-BD0BDEC163BC}" dt="2020-10-10T20:33:34.398" v="318" actId="47"/>
        <pc:sldMkLst>
          <pc:docMk/>
          <pc:sldMk cId="0" sldId="263"/>
        </pc:sldMkLst>
        <pc:spChg chg="mod">
          <ac:chgData name="Stan Cox" userId="9376f276357bfffd" providerId="LiveId" clId="{A6AF71BE-010A-4E84-8324-BD0BDEC163BC}" dt="2020-10-10T20:06:55.070" v="0"/>
          <ac:spMkLst>
            <pc:docMk/>
            <pc:sldMk cId="0" sldId="263"/>
            <ac:spMk id="11266" creationId="{BD8263D4-73CB-44E3-A4E6-8E6B5BE517FE}"/>
          </ac:spMkLst>
        </pc:spChg>
        <pc:spChg chg="mod">
          <ac:chgData name="Stan Cox" userId="9376f276357bfffd" providerId="LiveId" clId="{A6AF71BE-010A-4E84-8324-BD0BDEC163BC}" dt="2020-10-10T20:06:55.070" v="0"/>
          <ac:spMkLst>
            <pc:docMk/>
            <pc:sldMk cId="0" sldId="263"/>
            <ac:spMk id="11267" creationId="{074BD8CE-386D-4C49-811C-3597B690C537}"/>
          </ac:spMkLst>
        </pc:spChg>
        <pc:picChg chg="mod">
          <ac:chgData name="Stan Cox" userId="9376f276357bfffd" providerId="LiveId" clId="{A6AF71BE-010A-4E84-8324-BD0BDEC163BC}" dt="2020-10-10T20:06:55.070" v="0"/>
          <ac:picMkLst>
            <pc:docMk/>
            <pc:sldMk cId="0" sldId="263"/>
            <ac:picMk id="11268" creationId="{628BA9D2-029B-4969-B514-0F831A22EDDA}"/>
          </ac:picMkLst>
        </pc:picChg>
      </pc:sldChg>
      <pc:sldChg chg="modSp del">
        <pc:chgData name="Stan Cox" userId="9376f276357bfffd" providerId="LiveId" clId="{A6AF71BE-010A-4E84-8324-BD0BDEC163BC}" dt="2020-10-10T20:34:34.554" v="325" actId="47"/>
        <pc:sldMkLst>
          <pc:docMk/>
          <pc:sldMk cId="0" sldId="264"/>
        </pc:sldMkLst>
        <pc:spChg chg="mod">
          <ac:chgData name="Stan Cox" userId="9376f276357bfffd" providerId="LiveId" clId="{A6AF71BE-010A-4E84-8324-BD0BDEC163BC}" dt="2020-10-10T20:06:55.070" v="0"/>
          <ac:spMkLst>
            <pc:docMk/>
            <pc:sldMk cId="0" sldId="264"/>
            <ac:spMk id="12290" creationId="{F2AD1CA6-9205-425D-8AD5-AEFC4B067011}"/>
          </ac:spMkLst>
        </pc:spChg>
        <pc:spChg chg="mod">
          <ac:chgData name="Stan Cox" userId="9376f276357bfffd" providerId="LiveId" clId="{A6AF71BE-010A-4E84-8324-BD0BDEC163BC}" dt="2020-10-10T20:06:55.070" v="0"/>
          <ac:spMkLst>
            <pc:docMk/>
            <pc:sldMk cId="0" sldId="264"/>
            <ac:spMk id="12291" creationId="{9181FD36-3D48-405F-91F7-9469798FC897}"/>
          </ac:spMkLst>
        </pc:spChg>
        <pc:picChg chg="mod">
          <ac:chgData name="Stan Cox" userId="9376f276357bfffd" providerId="LiveId" clId="{A6AF71BE-010A-4E84-8324-BD0BDEC163BC}" dt="2020-10-10T20:06:55.070" v="0"/>
          <ac:picMkLst>
            <pc:docMk/>
            <pc:sldMk cId="0" sldId="264"/>
            <ac:picMk id="12292" creationId="{BC7B346C-EA95-4AF9-8E9D-686F4786C18D}"/>
          </ac:picMkLst>
        </pc:picChg>
      </pc:sldChg>
      <pc:sldChg chg="modSp del">
        <pc:chgData name="Stan Cox" userId="9376f276357bfffd" providerId="LiveId" clId="{A6AF71BE-010A-4E84-8324-BD0BDEC163BC}" dt="2020-10-10T20:36:28.593" v="367" actId="47"/>
        <pc:sldMkLst>
          <pc:docMk/>
          <pc:sldMk cId="0" sldId="265"/>
        </pc:sldMkLst>
        <pc:spChg chg="mod">
          <ac:chgData name="Stan Cox" userId="9376f276357bfffd" providerId="LiveId" clId="{A6AF71BE-010A-4E84-8324-BD0BDEC163BC}" dt="2020-10-10T20:06:55.070" v="0"/>
          <ac:spMkLst>
            <pc:docMk/>
            <pc:sldMk cId="0" sldId="265"/>
            <ac:spMk id="13314" creationId="{D74DF3B0-C3D3-445C-B0C3-5647A41C07E0}"/>
          </ac:spMkLst>
        </pc:spChg>
        <pc:spChg chg="mod">
          <ac:chgData name="Stan Cox" userId="9376f276357bfffd" providerId="LiveId" clId="{A6AF71BE-010A-4E84-8324-BD0BDEC163BC}" dt="2020-10-10T20:06:55.070" v="0"/>
          <ac:spMkLst>
            <pc:docMk/>
            <pc:sldMk cId="0" sldId="265"/>
            <ac:spMk id="13315" creationId="{8E50DC31-D1A5-4481-B2BB-4C4DA65A59CA}"/>
          </ac:spMkLst>
        </pc:spChg>
        <pc:picChg chg="mod">
          <ac:chgData name="Stan Cox" userId="9376f276357bfffd" providerId="LiveId" clId="{A6AF71BE-010A-4E84-8324-BD0BDEC163BC}" dt="2020-10-10T20:06:55.070" v="0"/>
          <ac:picMkLst>
            <pc:docMk/>
            <pc:sldMk cId="0" sldId="265"/>
            <ac:picMk id="13316" creationId="{ABF6B2EA-3D13-49B2-B75B-F6158ABE981B}"/>
          </ac:picMkLst>
        </pc:picChg>
      </pc:sldChg>
      <pc:sldChg chg="modSp del">
        <pc:chgData name="Stan Cox" userId="9376f276357bfffd" providerId="LiveId" clId="{A6AF71BE-010A-4E84-8324-BD0BDEC163BC}" dt="2020-10-10T20:39:16.099" v="388" actId="47"/>
        <pc:sldMkLst>
          <pc:docMk/>
          <pc:sldMk cId="0" sldId="266"/>
        </pc:sldMkLst>
        <pc:spChg chg="mod">
          <ac:chgData name="Stan Cox" userId="9376f276357bfffd" providerId="LiveId" clId="{A6AF71BE-010A-4E84-8324-BD0BDEC163BC}" dt="2020-10-10T20:06:55.070" v="0"/>
          <ac:spMkLst>
            <pc:docMk/>
            <pc:sldMk cId="0" sldId="266"/>
            <ac:spMk id="14338" creationId="{283BE05A-2A45-42BC-89C4-081A48D6B391}"/>
          </ac:spMkLst>
        </pc:spChg>
        <pc:spChg chg="mod">
          <ac:chgData name="Stan Cox" userId="9376f276357bfffd" providerId="LiveId" clId="{A6AF71BE-010A-4E84-8324-BD0BDEC163BC}" dt="2020-10-10T20:06:55.070" v="0"/>
          <ac:spMkLst>
            <pc:docMk/>
            <pc:sldMk cId="0" sldId="266"/>
            <ac:spMk id="14339" creationId="{FB656A9B-558E-4714-985C-F2961B8BB49F}"/>
          </ac:spMkLst>
        </pc:spChg>
        <pc:picChg chg="mod">
          <ac:chgData name="Stan Cox" userId="9376f276357bfffd" providerId="LiveId" clId="{A6AF71BE-010A-4E84-8324-BD0BDEC163BC}" dt="2020-10-10T20:06:55.070" v="0"/>
          <ac:picMkLst>
            <pc:docMk/>
            <pc:sldMk cId="0" sldId="266"/>
            <ac:picMk id="14340" creationId="{B6967870-9D8F-4C35-A24A-C786887328AF}"/>
          </ac:picMkLst>
        </pc:picChg>
      </pc:sldChg>
      <pc:sldChg chg="modSp del">
        <pc:chgData name="Stan Cox" userId="9376f276357bfffd" providerId="LiveId" clId="{A6AF71BE-010A-4E84-8324-BD0BDEC163BC}" dt="2020-10-10T20:40:10.402" v="398" actId="47"/>
        <pc:sldMkLst>
          <pc:docMk/>
          <pc:sldMk cId="0" sldId="267"/>
        </pc:sldMkLst>
        <pc:spChg chg="mod">
          <ac:chgData name="Stan Cox" userId="9376f276357bfffd" providerId="LiveId" clId="{A6AF71BE-010A-4E84-8324-BD0BDEC163BC}" dt="2020-10-10T20:06:55.070" v="0"/>
          <ac:spMkLst>
            <pc:docMk/>
            <pc:sldMk cId="0" sldId="267"/>
            <ac:spMk id="15362" creationId="{65481101-7E7A-4A84-8F75-B563C1432FB5}"/>
          </ac:spMkLst>
        </pc:spChg>
        <pc:spChg chg="mod">
          <ac:chgData name="Stan Cox" userId="9376f276357bfffd" providerId="LiveId" clId="{A6AF71BE-010A-4E84-8324-BD0BDEC163BC}" dt="2020-10-10T20:06:55.070" v="0"/>
          <ac:spMkLst>
            <pc:docMk/>
            <pc:sldMk cId="0" sldId="267"/>
            <ac:spMk id="15363" creationId="{6725DAE8-B659-4956-97D0-0116C624E97C}"/>
          </ac:spMkLst>
        </pc:spChg>
        <pc:picChg chg="mod">
          <ac:chgData name="Stan Cox" userId="9376f276357bfffd" providerId="LiveId" clId="{A6AF71BE-010A-4E84-8324-BD0BDEC163BC}" dt="2020-10-10T20:06:55.070" v="0"/>
          <ac:picMkLst>
            <pc:docMk/>
            <pc:sldMk cId="0" sldId="267"/>
            <ac:picMk id="15364" creationId="{FA2318EE-F2DA-4738-A5A3-F5DC4AC41217}"/>
          </ac:picMkLst>
        </pc:picChg>
      </pc:sldChg>
      <pc:sldChg chg="modSp del">
        <pc:chgData name="Stan Cox" userId="9376f276357bfffd" providerId="LiveId" clId="{A6AF71BE-010A-4E84-8324-BD0BDEC163BC}" dt="2020-10-10T20:40:34.088" v="402" actId="47"/>
        <pc:sldMkLst>
          <pc:docMk/>
          <pc:sldMk cId="0" sldId="269"/>
        </pc:sldMkLst>
        <pc:spChg chg="mod">
          <ac:chgData name="Stan Cox" userId="9376f276357bfffd" providerId="LiveId" clId="{A6AF71BE-010A-4E84-8324-BD0BDEC163BC}" dt="2020-10-10T20:06:55.070" v="0"/>
          <ac:spMkLst>
            <pc:docMk/>
            <pc:sldMk cId="0" sldId="269"/>
            <ac:spMk id="17410" creationId="{D863257E-256C-4B6E-B6BC-3BD646C9D9BC}"/>
          </ac:spMkLst>
        </pc:spChg>
        <pc:spChg chg="mod">
          <ac:chgData name="Stan Cox" userId="9376f276357bfffd" providerId="LiveId" clId="{A6AF71BE-010A-4E84-8324-BD0BDEC163BC}" dt="2020-10-10T20:06:55.070" v="0"/>
          <ac:spMkLst>
            <pc:docMk/>
            <pc:sldMk cId="0" sldId="269"/>
            <ac:spMk id="17411" creationId="{24FF6531-2678-4FB7-9243-B25EA629EE31}"/>
          </ac:spMkLst>
        </pc:spChg>
        <pc:picChg chg="mod">
          <ac:chgData name="Stan Cox" userId="9376f276357bfffd" providerId="LiveId" clId="{A6AF71BE-010A-4E84-8324-BD0BDEC163BC}" dt="2020-10-10T20:06:55.070" v="0"/>
          <ac:picMkLst>
            <pc:docMk/>
            <pc:sldMk cId="0" sldId="269"/>
            <ac:picMk id="17412" creationId="{0E5C4BBA-4CF4-4FCF-B19F-F16928D44CD3}"/>
          </ac:picMkLst>
        </pc:picChg>
      </pc:sldChg>
      <pc:sldChg chg="modSp del">
        <pc:chgData name="Stan Cox" userId="9376f276357bfffd" providerId="LiveId" clId="{A6AF71BE-010A-4E84-8324-BD0BDEC163BC}" dt="2020-10-10T20:40:42.214" v="403" actId="47"/>
        <pc:sldMkLst>
          <pc:docMk/>
          <pc:sldMk cId="0" sldId="270"/>
        </pc:sldMkLst>
        <pc:spChg chg="mod">
          <ac:chgData name="Stan Cox" userId="9376f276357bfffd" providerId="LiveId" clId="{A6AF71BE-010A-4E84-8324-BD0BDEC163BC}" dt="2020-10-10T20:06:55.070" v="0"/>
          <ac:spMkLst>
            <pc:docMk/>
            <pc:sldMk cId="0" sldId="270"/>
            <ac:spMk id="18434" creationId="{C7CECCD5-F356-47FE-8063-630D2A8FDDBA}"/>
          </ac:spMkLst>
        </pc:spChg>
        <pc:spChg chg="mod">
          <ac:chgData name="Stan Cox" userId="9376f276357bfffd" providerId="LiveId" clId="{A6AF71BE-010A-4E84-8324-BD0BDEC163BC}" dt="2020-10-10T20:06:55.070" v="0"/>
          <ac:spMkLst>
            <pc:docMk/>
            <pc:sldMk cId="0" sldId="270"/>
            <ac:spMk id="18435" creationId="{6B87E731-516C-4F77-AFD3-22123712A8B7}"/>
          </ac:spMkLst>
        </pc:spChg>
        <pc:picChg chg="mod">
          <ac:chgData name="Stan Cox" userId="9376f276357bfffd" providerId="LiveId" clId="{A6AF71BE-010A-4E84-8324-BD0BDEC163BC}" dt="2020-10-10T20:06:55.070" v="0"/>
          <ac:picMkLst>
            <pc:docMk/>
            <pc:sldMk cId="0" sldId="270"/>
            <ac:picMk id="18436" creationId="{0D8852E2-FC4A-4D1F-B3EC-B72F26404563}"/>
          </ac:picMkLst>
        </pc:picChg>
      </pc:sldChg>
      <pc:sldChg chg="modSp del">
        <pc:chgData name="Stan Cox" userId="9376f276357bfffd" providerId="LiveId" clId="{A6AF71BE-010A-4E84-8324-BD0BDEC163BC}" dt="2020-10-10T20:39:18.091" v="389" actId="47"/>
        <pc:sldMkLst>
          <pc:docMk/>
          <pc:sldMk cId="0" sldId="271"/>
        </pc:sldMkLst>
        <pc:spChg chg="mod">
          <ac:chgData name="Stan Cox" userId="9376f276357bfffd" providerId="LiveId" clId="{A6AF71BE-010A-4E84-8324-BD0BDEC163BC}" dt="2020-10-10T20:06:55.070" v="0"/>
          <ac:spMkLst>
            <pc:docMk/>
            <pc:sldMk cId="0" sldId="271"/>
            <ac:spMk id="19458" creationId="{B4C682A4-A12B-4977-A72B-F7B806729952}"/>
          </ac:spMkLst>
        </pc:spChg>
        <pc:spChg chg="mod">
          <ac:chgData name="Stan Cox" userId="9376f276357bfffd" providerId="LiveId" clId="{A6AF71BE-010A-4E84-8324-BD0BDEC163BC}" dt="2020-10-10T20:06:55.070" v="0"/>
          <ac:spMkLst>
            <pc:docMk/>
            <pc:sldMk cId="0" sldId="271"/>
            <ac:spMk id="19459" creationId="{3E256C18-FDDB-470E-8732-7E2046648F94}"/>
          </ac:spMkLst>
        </pc:spChg>
        <pc:picChg chg="mod">
          <ac:chgData name="Stan Cox" userId="9376f276357bfffd" providerId="LiveId" clId="{A6AF71BE-010A-4E84-8324-BD0BDEC163BC}" dt="2020-10-10T20:06:55.070" v="0"/>
          <ac:picMkLst>
            <pc:docMk/>
            <pc:sldMk cId="0" sldId="271"/>
            <ac:picMk id="19460" creationId="{AA2AB781-5DEA-470C-A9FC-201D0F68FA66}"/>
          </ac:picMkLst>
        </pc:picChg>
      </pc:sldChg>
      <pc:sldChg chg="modSp mod ord modTransition modNotesTx">
        <pc:chgData name="Stan Cox" userId="9376f276357bfffd" providerId="LiveId" clId="{A6AF71BE-010A-4E84-8324-BD0BDEC163BC}" dt="2020-10-10T20:52:02.041" v="517" actId="207"/>
        <pc:sldMkLst>
          <pc:docMk/>
          <pc:sldMk cId="0" sldId="272"/>
        </pc:sldMkLst>
        <pc:spChg chg="mod">
          <ac:chgData name="Stan Cox" userId="9376f276357bfffd" providerId="LiveId" clId="{A6AF71BE-010A-4E84-8324-BD0BDEC163BC}" dt="2020-10-10T20:23:27.996" v="94"/>
          <ac:spMkLst>
            <pc:docMk/>
            <pc:sldMk cId="0" sldId="272"/>
            <ac:spMk id="20482" creationId="{2475494D-FF8A-49D4-8659-EA51A9D7D4FC}"/>
          </ac:spMkLst>
        </pc:spChg>
        <pc:spChg chg="mod">
          <ac:chgData name="Stan Cox" userId="9376f276357bfffd" providerId="LiveId" clId="{A6AF71BE-010A-4E84-8324-BD0BDEC163BC}" dt="2020-10-10T20:24:03.695" v="99" actId="207"/>
          <ac:spMkLst>
            <pc:docMk/>
            <pc:sldMk cId="0" sldId="272"/>
            <ac:spMk id="20483" creationId="{E705746A-C812-4DAD-BC7E-E0AAD59FE103}"/>
          </ac:spMkLst>
        </pc:spChg>
      </pc:sldChg>
      <pc:sldChg chg="new del setBg">
        <pc:chgData name="Stan Cox" userId="9376f276357bfffd" providerId="LiveId" clId="{A6AF71BE-010A-4E84-8324-BD0BDEC163BC}" dt="2020-10-20T22:11:54.413" v="540" actId="47"/>
        <pc:sldMkLst>
          <pc:docMk/>
          <pc:sldMk cId="2721432116" sldId="273"/>
        </pc:sldMkLst>
      </pc:sldChg>
      <pc:sldMasterChg chg="modSp modSldLayout">
        <pc:chgData name="Stan Cox" userId="9376f276357bfffd" providerId="LiveId" clId="{A6AF71BE-010A-4E84-8324-BD0BDEC163BC}" dt="2020-10-10T20:06:55.070" v="0"/>
        <pc:sldMasterMkLst>
          <pc:docMk/>
          <pc:sldMasterMk cId="0" sldId="2147483648"/>
        </pc:sldMasterMkLst>
        <pc:spChg chg="mod">
          <ac:chgData name="Stan Cox" userId="9376f276357bfffd" providerId="LiveId" clId="{A6AF71BE-010A-4E84-8324-BD0BDEC163BC}" dt="2020-10-10T20:06:55.070" v="0"/>
          <ac:spMkLst>
            <pc:docMk/>
            <pc:sldMasterMk cId="0" sldId="2147483648"/>
            <ac:spMk id="1026" creationId="{818DDEB8-48FB-453D-9E68-50D4CA5E541B}"/>
          </ac:spMkLst>
        </pc:spChg>
        <pc:spChg chg="mod">
          <ac:chgData name="Stan Cox" userId="9376f276357bfffd" providerId="LiveId" clId="{A6AF71BE-010A-4E84-8324-BD0BDEC163BC}" dt="2020-10-10T20:06:55.070" v="0"/>
          <ac:spMkLst>
            <pc:docMk/>
            <pc:sldMasterMk cId="0" sldId="2147483648"/>
            <ac:spMk id="1027" creationId="{260B32F9-3B84-4C10-B9EE-6ACD0A8A56C5}"/>
          </ac:spMkLst>
        </pc:spChg>
        <pc:spChg chg="mod">
          <ac:chgData name="Stan Cox" userId="9376f276357bfffd" providerId="LiveId" clId="{A6AF71BE-010A-4E84-8324-BD0BDEC163BC}" dt="2020-10-10T20:06:55.070" v="0"/>
          <ac:spMkLst>
            <pc:docMk/>
            <pc:sldMasterMk cId="0" sldId="2147483648"/>
            <ac:spMk id="1028" creationId="{E079FAE1-0557-446E-81B7-18C104D0FEBB}"/>
          </ac:spMkLst>
        </pc:spChg>
        <pc:spChg chg="mod">
          <ac:chgData name="Stan Cox" userId="9376f276357bfffd" providerId="LiveId" clId="{A6AF71BE-010A-4E84-8324-BD0BDEC163BC}" dt="2020-10-10T20:06:55.070" v="0"/>
          <ac:spMkLst>
            <pc:docMk/>
            <pc:sldMasterMk cId="0" sldId="2147483648"/>
            <ac:spMk id="1029" creationId="{1BDBA581-92AF-4295-ACDD-CEF203F4D93C}"/>
          </ac:spMkLst>
        </pc:spChg>
        <pc:spChg chg="mod">
          <ac:chgData name="Stan Cox" userId="9376f276357bfffd" providerId="LiveId" clId="{A6AF71BE-010A-4E84-8324-BD0BDEC163BC}" dt="2020-10-10T20:06:55.070" v="0"/>
          <ac:spMkLst>
            <pc:docMk/>
            <pc:sldMasterMk cId="0" sldId="2147483648"/>
            <ac:spMk id="1030" creationId="{08455EDA-A958-4A29-9950-102185E4D983}"/>
          </ac:spMkLst>
        </pc:spChg>
        <pc:sldLayoutChg chg="modSp">
          <pc:chgData name="Stan Cox" userId="9376f276357bfffd" providerId="LiveId" clId="{A6AF71BE-010A-4E84-8324-BD0BDEC163BC}" dt="2020-10-10T20:06:55.070" v="0"/>
          <pc:sldLayoutMkLst>
            <pc:docMk/>
            <pc:sldMasterMk cId="0" sldId="2147483648"/>
            <pc:sldLayoutMk cId="1804245675" sldId="2147483649"/>
          </pc:sldLayoutMkLst>
          <pc:spChg chg="mod">
            <ac:chgData name="Stan Cox" userId="9376f276357bfffd" providerId="LiveId" clId="{A6AF71BE-010A-4E84-8324-BD0BDEC163BC}" dt="2020-10-10T20:06:55.070" v="0"/>
            <ac:spMkLst>
              <pc:docMk/>
              <pc:sldMasterMk cId="0" sldId="2147483648"/>
              <pc:sldLayoutMk cId="1804245675" sldId="2147483649"/>
              <ac:spMk id="2" creationId="{744D56BD-F832-4396-9EAB-23B8643BBCB2}"/>
            </ac:spMkLst>
          </pc:spChg>
          <pc:spChg chg="mod">
            <ac:chgData name="Stan Cox" userId="9376f276357bfffd" providerId="LiveId" clId="{A6AF71BE-010A-4E84-8324-BD0BDEC163BC}" dt="2020-10-10T20:06:55.070" v="0"/>
            <ac:spMkLst>
              <pc:docMk/>
              <pc:sldMasterMk cId="0" sldId="2147483648"/>
              <pc:sldLayoutMk cId="1804245675" sldId="2147483649"/>
              <ac:spMk id="3" creationId="{06FD4DAB-8846-4C66-9D3E-77B959F933A8}"/>
            </ac:spMkLst>
          </pc:spChg>
        </pc:sldLayoutChg>
        <pc:sldLayoutChg chg="modSp">
          <pc:chgData name="Stan Cox" userId="9376f276357bfffd" providerId="LiveId" clId="{A6AF71BE-010A-4E84-8324-BD0BDEC163BC}" dt="2020-10-10T20:06:55.070" v="0"/>
          <pc:sldLayoutMkLst>
            <pc:docMk/>
            <pc:sldMasterMk cId="0" sldId="2147483648"/>
            <pc:sldLayoutMk cId="2988291112" sldId="2147483651"/>
          </pc:sldLayoutMkLst>
          <pc:spChg chg="mod">
            <ac:chgData name="Stan Cox" userId="9376f276357bfffd" providerId="LiveId" clId="{A6AF71BE-010A-4E84-8324-BD0BDEC163BC}" dt="2020-10-10T20:06:55.070" v="0"/>
            <ac:spMkLst>
              <pc:docMk/>
              <pc:sldMasterMk cId="0" sldId="2147483648"/>
              <pc:sldLayoutMk cId="2988291112" sldId="2147483651"/>
              <ac:spMk id="2" creationId="{F706A98F-8EB9-483E-8015-E55091661A3E}"/>
            </ac:spMkLst>
          </pc:spChg>
          <pc:spChg chg="mod">
            <ac:chgData name="Stan Cox" userId="9376f276357bfffd" providerId="LiveId" clId="{A6AF71BE-010A-4E84-8324-BD0BDEC163BC}" dt="2020-10-10T20:06:55.070" v="0"/>
            <ac:spMkLst>
              <pc:docMk/>
              <pc:sldMasterMk cId="0" sldId="2147483648"/>
              <pc:sldLayoutMk cId="2988291112" sldId="2147483651"/>
              <ac:spMk id="3" creationId="{B3C42B5F-D6BB-4FD5-9369-5034DBED9E14}"/>
            </ac:spMkLst>
          </pc:spChg>
        </pc:sldLayoutChg>
        <pc:sldLayoutChg chg="modSp">
          <pc:chgData name="Stan Cox" userId="9376f276357bfffd" providerId="LiveId" clId="{A6AF71BE-010A-4E84-8324-BD0BDEC163BC}" dt="2020-10-10T20:06:55.070" v="0"/>
          <pc:sldLayoutMkLst>
            <pc:docMk/>
            <pc:sldMasterMk cId="0" sldId="2147483648"/>
            <pc:sldLayoutMk cId="1656988568" sldId="2147483652"/>
          </pc:sldLayoutMkLst>
          <pc:spChg chg="mod">
            <ac:chgData name="Stan Cox" userId="9376f276357bfffd" providerId="LiveId" clId="{A6AF71BE-010A-4E84-8324-BD0BDEC163BC}" dt="2020-10-10T20:06:55.070" v="0"/>
            <ac:spMkLst>
              <pc:docMk/>
              <pc:sldMasterMk cId="0" sldId="2147483648"/>
              <pc:sldLayoutMk cId="1656988568" sldId="2147483652"/>
              <ac:spMk id="3" creationId="{A7BB56E3-E60F-42FC-9AF1-18441B109F37}"/>
            </ac:spMkLst>
          </pc:spChg>
          <pc:spChg chg="mod">
            <ac:chgData name="Stan Cox" userId="9376f276357bfffd" providerId="LiveId" clId="{A6AF71BE-010A-4E84-8324-BD0BDEC163BC}" dt="2020-10-10T20:06:55.070" v="0"/>
            <ac:spMkLst>
              <pc:docMk/>
              <pc:sldMasterMk cId="0" sldId="2147483648"/>
              <pc:sldLayoutMk cId="1656988568" sldId="2147483652"/>
              <ac:spMk id="4" creationId="{A2CF6F90-A6A1-4182-B31A-BC268B65BC73}"/>
            </ac:spMkLst>
          </pc:spChg>
        </pc:sldLayoutChg>
        <pc:sldLayoutChg chg="modSp">
          <pc:chgData name="Stan Cox" userId="9376f276357bfffd" providerId="LiveId" clId="{A6AF71BE-010A-4E84-8324-BD0BDEC163BC}" dt="2020-10-10T20:06:55.070" v="0"/>
          <pc:sldLayoutMkLst>
            <pc:docMk/>
            <pc:sldMasterMk cId="0" sldId="2147483648"/>
            <pc:sldLayoutMk cId="3144428525" sldId="2147483653"/>
          </pc:sldLayoutMkLst>
          <pc:spChg chg="mod">
            <ac:chgData name="Stan Cox" userId="9376f276357bfffd" providerId="LiveId" clId="{A6AF71BE-010A-4E84-8324-BD0BDEC163BC}" dt="2020-10-10T20:06:55.070" v="0"/>
            <ac:spMkLst>
              <pc:docMk/>
              <pc:sldMasterMk cId="0" sldId="2147483648"/>
              <pc:sldLayoutMk cId="3144428525" sldId="2147483653"/>
              <ac:spMk id="2" creationId="{6D437142-AB0D-4FBA-AA1B-0B4159C886BF}"/>
            </ac:spMkLst>
          </pc:spChg>
          <pc:spChg chg="mod">
            <ac:chgData name="Stan Cox" userId="9376f276357bfffd" providerId="LiveId" clId="{A6AF71BE-010A-4E84-8324-BD0BDEC163BC}" dt="2020-10-10T20:06:55.070" v="0"/>
            <ac:spMkLst>
              <pc:docMk/>
              <pc:sldMasterMk cId="0" sldId="2147483648"/>
              <pc:sldLayoutMk cId="3144428525" sldId="2147483653"/>
              <ac:spMk id="3" creationId="{3ECB5B27-0476-4F9F-BE7E-DFB143CB7BF8}"/>
            </ac:spMkLst>
          </pc:spChg>
          <pc:spChg chg="mod">
            <ac:chgData name="Stan Cox" userId="9376f276357bfffd" providerId="LiveId" clId="{A6AF71BE-010A-4E84-8324-BD0BDEC163BC}" dt="2020-10-10T20:06:55.070" v="0"/>
            <ac:spMkLst>
              <pc:docMk/>
              <pc:sldMasterMk cId="0" sldId="2147483648"/>
              <pc:sldLayoutMk cId="3144428525" sldId="2147483653"/>
              <ac:spMk id="4" creationId="{E586D0FF-177E-49DD-BDD1-CA0674DEBDF8}"/>
            </ac:spMkLst>
          </pc:spChg>
          <pc:spChg chg="mod">
            <ac:chgData name="Stan Cox" userId="9376f276357bfffd" providerId="LiveId" clId="{A6AF71BE-010A-4E84-8324-BD0BDEC163BC}" dt="2020-10-10T20:06:55.070" v="0"/>
            <ac:spMkLst>
              <pc:docMk/>
              <pc:sldMasterMk cId="0" sldId="2147483648"/>
              <pc:sldLayoutMk cId="3144428525" sldId="2147483653"/>
              <ac:spMk id="5" creationId="{6F922B3F-2033-4069-A961-25EDD2252460}"/>
            </ac:spMkLst>
          </pc:spChg>
          <pc:spChg chg="mod">
            <ac:chgData name="Stan Cox" userId="9376f276357bfffd" providerId="LiveId" clId="{A6AF71BE-010A-4E84-8324-BD0BDEC163BC}" dt="2020-10-10T20:06:55.070" v="0"/>
            <ac:spMkLst>
              <pc:docMk/>
              <pc:sldMasterMk cId="0" sldId="2147483648"/>
              <pc:sldLayoutMk cId="3144428525" sldId="2147483653"/>
              <ac:spMk id="6" creationId="{361BB7B5-CEAE-47FF-AD7D-479BA9D0AF1C}"/>
            </ac:spMkLst>
          </pc:spChg>
        </pc:sldLayoutChg>
        <pc:sldLayoutChg chg="modSp">
          <pc:chgData name="Stan Cox" userId="9376f276357bfffd" providerId="LiveId" clId="{A6AF71BE-010A-4E84-8324-BD0BDEC163BC}" dt="2020-10-10T20:06:55.070" v="0"/>
          <pc:sldLayoutMkLst>
            <pc:docMk/>
            <pc:sldMasterMk cId="0" sldId="2147483648"/>
            <pc:sldLayoutMk cId="354951138" sldId="2147483656"/>
          </pc:sldLayoutMkLst>
          <pc:spChg chg="mod">
            <ac:chgData name="Stan Cox" userId="9376f276357bfffd" providerId="LiveId" clId="{A6AF71BE-010A-4E84-8324-BD0BDEC163BC}" dt="2020-10-10T20:06:55.070" v="0"/>
            <ac:spMkLst>
              <pc:docMk/>
              <pc:sldMasterMk cId="0" sldId="2147483648"/>
              <pc:sldLayoutMk cId="354951138" sldId="2147483656"/>
              <ac:spMk id="2" creationId="{8ABA3DB5-3BD7-4591-B56D-55C2B09973EA}"/>
            </ac:spMkLst>
          </pc:spChg>
          <pc:spChg chg="mod">
            <ac:chgData name="Stan Cox" userId="9376f276357bfffd" providerId="LiveId" clId="{A6AF71BE-010A-4E84-8324-BD0BDEC163BC}" dt="2020-10-10T20:06:55.070" v="0"/>
            <ac:spMkLst>
              <pc:docMk/>
              <pc:sldMasterMk cId="0" sldId="2147483648"/>
              <pc:sldLayoutMk cId="354951138" sldId="2147483656"/>
              <ac:spMk id="3" creationId="{4F69C420-0F9E-4187-9869-1DBC4C3DB18D}"/>
            </ac:spMkLst>
          </pc:spChg>
          <pc:spChg chg="mod">
            <ac:chgData name="Stan Cox" userId="9376f276357bfffd" providerId="LiveId" clId="{A6AF71BE-010A-4E84-8324-BD0BDEC163BC}" dt="2020-10-10T20:06:55.070" v="0"/>
            <ac:spMkLst>
              <pc:docMk/>
              <pc:sldMasterMk cId="0" sldId="2147483648"/>
              <pc:sldLayoutMk cId="354951138" sldId="2147483656"/>
              <ac:spMk id="4" creationId="{FC603FCC-711E-402B-A067-7A0C3A7AF94B}"/>
            </ac:spMkLst>
          </pc:spChg>
        </pc:sldLayoutChg>
        <pc:sldLayoutChg chg="modSp">
          <pc:chgData name="Stan Cox" userId="9376f276357bfffd" providerId="LiveId" clId="{A6AF71BE-010A-4E84-8324-BD0BDEC163BC}" dt="2020-10-10T20:06:55.070" v="0"/>
          <pc:sldLayoutMkLst>
            <pc:docMk/>
            <pc:sldMasterMk cId="0" sldId="2147483648"/>
            <pc:sldLayoutMk cId="1515170348" sldId="2147483657"/>
          </pc:sldLayoutMkLst>
          <pc:spChg chg="mod">
            <ac:chgData name="Stan Cox" userId="9376f276357bfffd" providerId="LiveId" clId="{A6AF71BE-010A-4E84-8324-BD0BDEC163BC}" dt="2020-10-10T20:06:55.070" v="0"/>
            <ac:spMkLst>
              <pc:docMk/>
              <pc:sldMasterMk cId="0" sldId="2147483648"/>
              <pc:sldLayoutMk cId="1515170348" sldId="2147483657"/>
              <ac:spMk id="2" creationId="{4C7E0AFD-2EAD-4E72-A66B-FB5ED4D26D77}"/>
            </ac:spMkLst>
          </pc:spChg>
          <pc:spChg chg="mod">
            <ac:chgData name="Stan Cox" userId="9376f276357bfffd" providerId="LiveId" clId="{A6AF71BE-010A-4E84-8324-BD0BDEC163BC}" dt="2020-10-10T20:06:55.070" v="0"/>
            <ac:spMkLst>
              <pc:docMk/>
              <pc:sldMasterMk cId="0" sldId="2147483648"/>
              <pc:sldLayoutMk cId="1515170348" sldId="2147483657"/>
              <ac:spMk id="3" creationId="{365C970B-02C1-429F-87A2-1B7D6E2FECB7}"/>
            </ac:spMkLst>
          </pc:spChg>
          <pc:spChg chg="mod">
            <ac:chgData name="Stan Cox" userId="9376f276357bfffd" providerId="LiveId" clId="{A6AF71BE-010A-4E84-8324-BD0BDEC163BC}" dt="2020-10-10T20:06:55.070" v="0"/>
            <ac:spMkLst>
              <pc:docMk/>
              <pc:sldMasterMk cId="0" sldId="2147483648"/>
              <pc:sldLayoutMk cId="1515170348" sldId="2147483657"/>
              <ac:spMk id="4" creationId="{9C7CBDD7-D393-417C-977D-CDB48E1912DF}"/>
            </ac:spMkLst>
          </pc:spChg>
        </pc:sldLayoutChg>
        <pc:sldLayoutChg chg="modSp">
          <pc:chgData name="Stan Cox" userId="9376f276357bfffd" providerId="LiveId" clId="{A6AF71BE-010A-4E84-8324-BD0BDEC163BC}" dt="2020-10-10T20:06:55.070" v="0"/>
          <pc:sldLayoutMkLst>
            <pc:docMk/>
            <pc:sldMasterMk cId="0" sldId="2147483648"/>
            <pc:sldLayoutMk cId="1358405159" sldId="2147483659"/>
          </pc:sldLayoutMkLst>
          <pc:spChg chg="mod">
            <ac:chgData name="Stan Cox" userId="9376f276357bfffd" providerId="LiveId" clId="{A6AF71BE-010A-4E84-8324-BD0BDEC163BC}" dt="2020-10-10T20:06:55.070" v="0"/>
            <ac:spMkLst>
              <pc:docMk/>
              <pc:sldMasterMk cId="0" sldId="2147483648"/>
              <pc:sldLayoutMk cId="1358405159" sldId="2147483659"/>
              <ac:spMk id="2" creationId="{20819E76-E64D-410E-A13A-C9D49A59BED4}"/>
            </ac:spMkLst>
          </pc:spChg>
          <pc:spChg chg="mod">
            <ac:chgData name="Stan Cox" userId="9376f276357bfffd" providerId="LiveId" clId="{A6AF71BE-010A-4E84-8324-BD0BDEC163BC}" dt="2020-10-10T20:06:55.070" v="0"/>
            <ac:spMkLst>
              <pc:docMk/>
              <pc:sldMasterMk cId="0" sldId="2147483648"/>
              <pc:sldLayoutMk cId="1358405159" sldId="2147483659"/>
              <ac:spMk id="3" creationId="{D846F685-4589-4A4B-B32A-48CD2FEA7153}"/>
            </ac:spMkLst>
          </pc:spChg>
        </pc:sldLayoutChg>
      </pc:sldMasterChg>
      <pc:sldMasterChg chg="setBg modSldLayout">
        <pc:chgData name="Stan Cox" userId="9376f276357bfffd" providerId="LiveId" clId="{A6AF71BE-010A-4E84-8324-BD0BDEC163BC}" dt="2020-10-10T20:08:41.384" v="7"/>
        <pc:sldMasterMkLst>
          <pc:docMk/>
          <pc:sldMasterMk cId="944727763" sldId="2147483660"/>
        </pc:sldMasterMkLst>
        <pc:sldLayoutChg chg="setBg">
          <pc:chgData name="Stan Cox" userId="9376f276357bfffd" providerId="LiveId" clId="{A6AF71BE-010A-4E84-8324-BD0BDEC163BC}" dt="2020-10-10T20:08:41.384" v="7"/>
          <pc:sldLayoutMkLst>
            <pc:docMk/>
            <pc:sldMasterMk cId="944727763" sldId="2147483660"/>
            <pc:sldLayoutMk cId="293764561" sldId="2147483661"/>
          </pc:sldLayoutMkLst>
        </pc:sldLayoutChg>
        <pc:sldLayoutChg chg="setBg">
          <pc:chgData name="Stan Cox" userId="9376f276357bfffd" providerId="LiveId" clId="{A6AF71BE-010A-4E84-8324-BD0BDEC163BC}" dt="2020-10-10T20:08:41.384" v="7"/>
          <pc:sldLayoutMkLst>
            <pc:docMk/>
            <pc:sldMasterMk cId="944727763" sldId="2147483660"/>
            <pc:sldLayoutMk cId="4070583228" sldId="2147483662"/>
          </pc:sldLayoutMkLst>
        </pc:sldLayoutChg>
        <pc:sldLayoutChg chg="setBg">
          <pc:chgData name="Stan Cox" userId="9376f276357bfffd" providerId="LiveId" clId="{A6AF71BE-010A-4E84-8324-BD0BDEC163BC}" dt="2020-10-10T20:08:41.384" v="7"/>
          <pc:sldLayoutMkLst>
            <pc:docMk/>
            <pc:sldMasterMk cId="944727763" sldId="2147483660"/>
            <pc:sldLayoutMk cId="3627593810" sldId="2147483663"/>
          </pc:sldLayoutMkLst>
        </pc:sldLayoutChg>
        <pc:sldLayoutChg chg="setBg">
          <pc:chgData name="Stan Cox" userId="9376f276357bfffd" providerId="LiveId" clId="{A6AF71BE-010A-4E84-8324-BD0BDEC163BC}" dt="2020-10-10T20:08:41.384" v="7"/>
          <pc:sldLayoutMkLst>
            <pc:docMk/>
            <pc:sldMasterMk cId="944727763" sldId="2147483660"/>
            <pc:sldLayoutMk cId="1734967468" sldId="2147483664"/>
          </pc:sldLayoutMkLst>
        </pc:sldLayoutChg>
        <pc:sldLayoutChg chg="setBg">
          <pc:chgData name="Stan Cox" userId="9376f276357bfffd" providerId="LiveId" clId="{A6AF71BE-010A-4E84-8324-BD0BDEC163BC}" dt="2020-10-10T20:08:41.384" v="7"/>
          <pc:sldLayoutMkLst>
            <pc:docMk/>
            <pc:sldMasterMk cId="944727763" sldId="2147483660"/>
            <pc:sldLayoutMk cId="3797822538" sldId="2147483665"/>
          </pc:sldLayoutMkLst>
        </pc:sldLayoutChg>
        <pc:sldLayoutChg chg="setBg">
          <pc:chgData name="Stan Cox" userId="9376f276357bfffd" providerId="LiveId" clId="{A6AF71BE-010A-4E84-8324-BD0BDEC163BC}" dt="2020-10-10T20:08:41.384" v="7"/>
          <pc:sldLayoutMkLst>
            <pc:docMk/>
            <pc:sldMasterMk cId="944727763" sldId="2147483660"/>
            <pc:sldLayoutMk cId="3717382874" sldId="2147483666"/>
          </pc:sldLayoutMkLst>
        </pc:sldLayoutChg>
        <pc:sldLayoutChg chg="setBg">
          <pc:chgData name="Stan Cox" userId="9376f276357bfffd" providerId="LiveId" clId="{A6AF71BE-010A-4E84-8324-BD0BDEC163BC}" dt="2020-10-10T20:08:41.384" v="7"/>
          <pc:sldLayoutMkLst>
            <pc:docMk/>
            <pc:sldMasterMk cId="944727763" sldId="2147483660"/>
            <pc:sldLayoutMk cId="3415686948" sldId="2147483667"/>
          </pc:sldLayoutMkLst>
        </pc:sldLayoutChg>
        <pc:sldLayoutChg chg="setBg">
          <pc:chgData name="Stan Cox" userId="9376f276357bfffd" providerId="LiveId" clId="{A6AF71BE-010A-4E84-8324-BD0BDEC163BC}" dt="2020-10-10T20:08:41.384" v="7"/>
          <pc:sldLayoutMkLst>
            <pc:docMk/>
            <pc:sldMasterMk cId="944727763" sldId="2147483660"/>
            <pc:sldLayoutMk cId="2239471257" sldId="2147483668"/>
          </pc:sldLayoutMkLst>
        </pc:sldLayoutChg>
        <pc:sldLayoutChg chg="setBg">
          <pc:chgData name="Stan Cox" userId="9376f276357bfffd" providerId="LiveId" clId="{A6AF71BE-010A-4E84-8324-BD0BDEC163BC}" dt="2020-10-10T20:08:41.384" v="7"/>
          <pc:sldLayoutMkLst>
            <pc:docMk/>
            <pc:sldMasterMk cId="944727763" sldId="2147483660"/>
            <pc:sldLayoutMk cId="838191553" sldId="2147483669"/>
          </pc:sldLayoutMkLst>
        </pc:sldLayoutChg>
        <pc:sldLayoutChg chg="setBg">
          <pc:chgData name="Stan Cox" userId="9376f276357bfffd" providerId="LiveId" clId="{A6AF71BE-010A-4E84-8324-BD0BDEC163BC}" dt="2020-10-10T20:08:41.384" v="7"/>
          <pc:sldLayoutMkLst>
            <pc:docMk/>
            <pc:sldMasterMk cId="944727763" sldId="2147483660"/>
            <pc:sldLayoutMk cId="1261020423" sldId="2147483670"/>
          </pc:sldLayoutMkLst>
        </pc:sldLayoutChg>
        <pc:sldLayoutChg chg="setBg">
          <pc:chgData name="Stan Cox" userId="9376f276357bfffd" providerId="LiveId" clId="{A6AF71BE-010A-4E84-8324-BD0BDEC163BC}" dt="2020-10-10T20:08:41.384" v="7"/>
          <pc:sldLayoutMkLst>
            <pc:docMk/>
            <pc:sldMasterMk cId="944727763" sldId="2147483660"/>
            <pc:sldLayoutMk cId="73402185" sldId="214748367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E2EFD77-A604-4B21-8369-B394760313F6}"/>
              </a:ext>
            </a:extLst>
          </p:cNvPr>
          <p:cNvSpPr>
            <a:spLocks noGrp="1" noChangeArrowheads="1"/>
          </p:cNvSpPr>
          <p:nvPr>
            <p:ph type="hdr" sz="quarter"/>
          </p:nvPr>
        </p:nvSpPr>
        <p:spPr bwMode="auto">
          <a:xfrm>
            <a:off x="0"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defRPr sz="1200"/>
            </a:lvl1pPr>
          </a:lstStyle>
          <a:p>
            <a:r>
              <a:rPr lang="en-US" altLang="en-US" sz="1800" dirty="0">
                <a:latin typeface="Carter One" panose="03080802040405060005" pitchFamily="66" charset="0"/>
              </a:rPr>
              <a:t>Emulating Christ</a:t>
            </a:r>
          </a:p>
        </p:txBody>
      </p:sp>
      <p:sp>
        <p:nvSpPr>
          <p:cNvPr id="3075" name="Rectangle 3">
            <a:extLst>
              <a:ext uri="{FF2B5EF4-FFF2-40B4-BE49-F238E27FC236}">
                <a16:creationId xmlns:a16="http://schemas.microsoft.com/office/drawing/2014/main" id="{C71A3C9C-915D-429A-B432-A3E433526657}"/>
              </a:ext>
            </a:extLst>
          </p:cNvPr>
          <p:cNvSpPr>
            <a:spLocks noGrp="1" noChangeArrowheads="1"/>
          </p:cNvSpPr>
          <p:nvPr>
            <p:ph type="dt" sz="quarter" idx="1"/>
          </p:nvPr>
        </p:nvSpPr>
        <p:spPr bwMode="auto">
          <a:xfrm>
            <a:off x="3995217"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lgn="r">
              <a:defRPr sz="1200"/>
            </a:lvl1pPr>
          </a:lstStyle>
          <a:p>
            <a:r>
              <a:rPr lang="en-US" altLang="en-US" dirty="0"/>
              <a:t>October 11, 2020, @ 11am</a:t>
            </a:r>
          </a:p>
        </p:txBody>
      </p:sp>
      <p:sp>
        <p:nvSpPr>
          <p:cNvPr id="3076" name="Rectangle 4">
            <a:extLst>
              <a:ext uri="{FF2B5EF4-FFF2-40B4-BE49-F238E27FC236}">
                <a16:creationId xmlns:a16="http://schemas.microsoft.com/office/drawing/2014/main" id="{F802406E-E98D-437D-86EA-0F36AFD737CF}"/>
              </a:ext>
            </a:extLst>
          </p:cNvPr>
          <p:cNvSpPr>
            <a:spLocks noGrp="1" noChangeArrowheads="1"/>
          </p:cNvSpPr>
          <p:nvPr>
            <p:ph type="ftr" sz="quarter" idx="2"/>
          </p:nvPr>
        </p:nvSpPr>
        <p:spPr bwMode="auto">
          <a:xfrm>
            <a:off x="0"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defRPr sz="1200"/>
            </a:lvl1pPr>
          </a:lstStyle>
          <a:p>
            <a:r>
              <a:rPr lang="en-US" altLang="en-US"/>
              <a:t>West Side church of Christ, Stan Cox</a:t>
            </a:r>
          </a:p>
        </p:txBody>
      </p:sp>
      <p:sp>
        <p:nvSpPr>
          <p:cNvPr id="3077" name="Rectangle 5">
            <a:extLst>
              <a:ext uri="{FF2B5EF4-FFF2-40B4-BE49-F238E27FC236}">
                <a16:creationId xmlns:a16="http://schemas.microsoft.com/office/drawing/2014/main" id="{E2625B40-9817-45F3-9FC5-374E3FEE7019}"/>
              </a:ext>
            </a:extLst>
          </p:cNvPr>
          <p:cNvSpPr>
            <a:spLocks noGrp="1" noChangeArrowheads="1"/>
          </p:cNvSpPr>
          <p:nvPr>
            <p:ph type="sldNum" sz="quarter" idx="3"/>
          </p:nvPr>
        </p:nvSpPr>
        <p:spPr bwMode="auto">
          <a:xfrm>
            <a:off x="3995217"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lgn="r">
              <a:defRPr sz="1200"/>
            </a:lvl1pPr>
          </a:lstStyle>
          <a:p>
            <a:fld id="{A21E93FB-C00F-48B1-B172-33F8F6A766B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7DE2CD1-9961-4E6F-A251-EFF1F73EEF27}"/>
              </a:ext>
            </a:extLst>
          </p:cNvPr>
          <p:cNvSpPr>
            <a:spLocks noGrp="1" noChangeArrowheads="1"/>
          </p:cNvSpPr>
          <p:nvPr>
            <p:ph type="hdr" sz="quarter"/>
          </p:nvPr>
        </p:nvSpPr>
        <p:spPr bwMode="auto">
          <a:xfrm>
            <a:off x="0"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defRPr sz="1200"/>
            </a:lvl1pPr>
          </a:lstStyle>
          <a:p>
            <a:endParaRPr lang="en-US" altLang="en-US"/>
          </a:p>
        </p:txBody>
      </p:sp>
      <p:sp>
        <p:nvSpPr>
          <p:cNvPr id="21507" name="Rectangle 3">
            <a:extLst>
              <a:ext uri="{FF2B5EF4-FFF2-40B4-BE49-F238E27FC236}">
                <a16:creationId xmlns:a16="http://schemas.microsoft.com/office/drawing/2014/main" id="{3EF2B391-4EE5-4D3D-9565-3FC016E0936E}"/>
              </a:ext>
            </a:extLst>
          </p:cNvPr>
          <p:cNvSpPr>
            <a:spLocks noGrp="1" noChangeArrowheads="1"/>
          </p:cNvSpPr>
          <p:nvPr>
            <p:ph type="dt" idx="1"/>
          </p:nvPr>
        </p:nvSpPr>
        <p:spPr bwMode="auto">
          <a:xfrm>
            <a:off x="3995217"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lgn="r">
              <a:defRPr sz="1200"/>
            </a:lvl1pPr>
          </a:lstStyle>
          <a:p>
            <a:endParaRPr lang="en-US" altLang="en-US"/>
          </a:p>
        </p:txBody>
      </p:sp>
      <p:sp>
        <p:nvSpPr>
          <p:cNvPr id="21508" name="Rectangle 4">
            <a:extLst>
              <a:ext uri="{FF2B5EF4-FFF2-40B4-BE49-F238E27FC236}">
                <a16:creationId xmlns:a16="http://schemas.microsoft.com/office/drawing/2014/main" id="{0C297F9D-A30C-4B5A-B412-47909CB5D9CF}"/>
              </a:ext>
            </a:extLst>
          </p:cNvPr>
          <p:cNvSpPr>
            <a:spLocks noGrp="1" noRot="1" noChangeAspect="1" noChangeArrowheads="1" noTextEdit="1"/>
          </p:cNvSpPr>
          <p:nvPr>
            <p:ph type="sldImg" idx="2"/>
          </p:nvPr>
        </p:nvSpPr>
        <p:spPr bwMode="auto">
          <a:xfrm>
            <a:off x="423863" y="698500"/>
            <a:ext cx="6205537"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a:extLst>
              <a:ext uri="{FF2B5EF4-FFF2-40B4-BE49-F238E27FC236}">
                <a16:creationId xmlns:a16="http://schemas.microsoft.com/office/drawing/2014/main" id="{18B2FDE0-EEEF-4F1B-8D91-4ECAA3A524DC}"/>
              </a:ext>
            </a:extLst>
          </p:cNvPr>
          <p:cNvSpPr>
            <a:spLocks noGrp="1" noChangeArrowheads="1"/>
          </p:cNvSpPr>
          <p:nvPr>
            <p:ph type="body" sz="quarter" idx="3"/>
          </p:nvPr>
        </p:nvSpPr>
        <p:spPr bwMode="auto">
          <a:xfrm>
            <a:off x="705327" y="4421823"/>
            <a:ext cx="5642610"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510" name="Rectangle 6">
            <a:extLst>
              <a:ext uri="{FF2B5EF4-FFF2-40B4-BE49-F238E27FC236}">
                <a16:creationId xmlns:a16="http://schemas.microsoft.com/office/drawing/2014/main" id="{58A02072-AD53-4D7B-8F1F-C7B4BFCB1AB5}"/>
              </a:ext>
            </a:extLst>
          </p:cNvPr>
          <p:cNvSpPr>
            <a:spLocks noGrp="1" noChangeArrowheads="1"/>
          </p:cNvSpPr>
          <p:nvPr>
            <p:ph type="ftr" sz="quarter" idx="4"/>
          </p:nvPr>
        </p:nvSpPr>
        <p:spPr bwMode="auto">
          <a:xfrm>
            <a:off x="0"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defRPr sz="1200"/>
            </a:lvl1pPr>
          </a:lstStyle>
          <a:p>
            <a:endParaRPr lang="en-US" altLang="en-US"/>
          </a:p>
        </p:txBody>
      </p:sp>
      <p:sp>
        <p:nvSpPr>
          <p:cNvPr id="21511" name="Rectangle 7">
            <a:extLst>
              <a:ext uri="{FF2B5EF4-FFF2-40B4-BE49-F238E27FC236}">
                <a16:creationId xmlns:a16="http://schemas.microsoft.com/office/drawing/2014/main" id="{66E1E9B9-1127-442A-AFED-629D734A55D8}"/>
              </a:ext>
            </a:extLst>
          </p:cNvPr>
          <p:cNvSpPr>
            <a:spLocks noGrp="1" noChangeArrowheads="1"/>
          </p:cNvSpPr>
          <p:nvPr>
            <p:ph type="sldNum" sz="quarter" idx="5"/>
          </p:nvPr>
        </p:nvSpPr>
        <p:spPr bwMode="auto">
          <a:xfrm>
            <a:off x="3995217"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lgn="r">
              <a:defRPr sz="1200"/>
            </a:lvl1pPr>
          </a:lstStyle>
          <a:p>
            <a:fld id="{0485548B-5422-48D4-B3EB-41982BEB91F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DB7C26-FDE6-4D57-A53A-55D0ABF484A3}"/>
              </a:ext>
            </a:extLst>
          </p:cNvPr>
          <p:cNvSpPr>
            <a:spLocks noGrp="1" noChangeArrowheads="1"/>
          </p:cNvSpPr>
          <p:nvPr>
            <p:ph type="sldNum" sz="quarter" idx="5"/>
          </p:nvPr>
        </p:nvSpPr>
        <p:spPr>
          <a:ln/>
        </p:spPr>
        <p:txBody>
          <a:bodyPr/>
          <a:lstStyle/>
          <a:p>
            <a:fld id="{90C1113D-EBA3-4B32-9710-6C8B82E06378}" type="slidenum">
              <a:rPr lang="en-US" altLang="en-US"/>
              <a:pPr/>
              <a:t>1</a:t>
            </a:fld>
            <a:endParaRPr lang="en-US" altLang="en-US"/>
          </a:p>
        </p:txBody>
      </p:sp>
      <p:sp>
        <p:nvSpPr>
          <p:cNvPr id="22530" name="Rectangle 2">
            <a:extLst>
              <a:ext uri="{FF2B5EF4-FFF2-40B4-BE49-F238E27FC236}">
                <a16:creationId xmlns:a16="http://schemas.microsoft.com/office/drawing/2014/main" id="{58418BCE-2217-48B0-B759-C8F837F5AFE4}"/>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FEBFF9A4-C55E-425D-90F4-D70F86ADF346}"/>
              </a:ext>
            </a:extLst>
          </p:cNvPr>
          <p:cNvSpPr>
            <a:spLocks noGrp="1" noChangeArrowheads="1"/>
          </p:cNvSpPr>
          <p:nvPr>
            <p:ph type="body" idx="1"/>
          </p:nvPr>
        </p:nvSpPr>
        <p:spPr/>
        <p:txBody>
          <a:bodyPr/>
          <a:lstStyle/>
          <a:p>
            <a:r>
              <a:rPr lang="en-US" altLang="en-US" dirty="0">
                <a:solidFill>
                  <a:schemeClr val="tx1"/>
                </a:solidFill>
                <a:latin typeface="+mn-lt"/>
              </a:rPr>
              <a:t>Emulating Christ</a:t>
            </a:r>
          </a:p>
          <a:p>
            <a:endParaRPr lang="en-US" altLang="en-US" dirty="0">
              <a:solidFill>
                <a:schemeClr val="tx1"/>
              </a:solidFill>
              <a:latin typeface="+mn-lt"/>
            </a:endParaRPr>
          </a:p>
          <a:p>
            <a:r>
              <a:rPr lang="en-US" altLang="en-US" dirty="0">
                <a:solidFill>
                  <a:schemeClr val="tx1"/>
                </a:solidFill>
                <a:latin typeface="+mn-lt"/>
              </a:rPr>
              <a:t>Even as we pattern ourselves by those who live righteously…</a:t>
            </a:r>
          </a:p>
          <a:p>
            <a:endParaRPr lang="en-US" altLang="en-US" dirty="0">
              <a:solidFill>
                <a:schemeClr val="tx1"/>
              </a:solidFill>
              <a:latin typeface="+mn-lt"/>
            </a:endParaRPr>
          </a:p>
          <a:p>
            <a:r>
              <a:rPr lang="en-US" altLang="en-US" i="1" dirty="0">
                <a:solidFill>
                  <a:schemeClr val="tx1"/>
                </a:solidFill>
                <a:latin typeface="+mn-lt"/>
              </a:rPr>
              <a:t>“Imitate me, just as I also imitate Christ”</a:t>
            </a:r>
            <a:br>
              <a:rPr lang="en-US" altLang="en-US" i="1" dirty="0">
                <a:solidFill>
                  <a:schemeClr val="tx1"/>
                </a:solidFill>
                <a:latin typeface="+mn-lt"/>
              </a:rPr>
            </a:br>
            <a:r>
              <a:rPr lang="en-US" altLang="en-US" dirty="0">
                <a:solidFill>
                  <a:schemeClr val="tx1"/>
                </a:solidFill>
                <a:latin typeface="+mn-lt"/>
              </a:rPr>
              <a:t>(1 Corinthians 11:1)</a:t>
            </a:r>
          </a:p>
          <a:p>
            <a:endParaRPr lang="en-US" altLang="en-US" dirty="0">
              <a:solidFill>
                <a:schemeClr val="tx1"/>
              </a:solidFill>
              <a:latin typeface="+mn-lt"/>
            </a:endParaRPr>
          </a:p>
          <a:p>
            <a:r>
              <a:rPr lang="en-US" altLang="en-US" dirty="0">
                <a:solidFill>
                  <a:schemeClr val="tx1"/>
                </a:solidFill>
                <a:latin typeface="+mn-lt"/>
              </a:rPr>
              <a:t>…ultimately our pattern to follow is the Lord Himself. </a:t>
            </a:r>
          </a:p>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8117"/>
            <a:r>
              <a:rPr lang="en-US" altLang="en-US" b="1" dirty="0">
                <a:solidFill>
                  <a:schemeClr val="tx1"/>
                </a:solidFill>
                <a:latin typeface="+mn-lt"/>
              </a:rPr>
              <a:t>What Christ Did as Our Example</a:t>
            </a:r>
          </a:p>
          <a:p>
            <a:pPr marL="175308" indent="-175308">
              <a:buFont typeface="Arial" panose="020B0604020202020204" pitchFamily="34" charset="0"/>
              <a:buChar char="•"/>
            </a:pPr>
            <a:r>
              <a:rPr lang="en-US" altLang="en-US" b="1" dirty="0">
                <a:solidFill>
                  <a:schemeClr val="tx1"/>
                </a:solidFill>
                <a:latin typeface="+mn-lt"/>
              </a:rPr>
              <a:t>He suffered for us</a:t>
            </a:r>
          </a:p>
          <a:p>
            <a:pPr indent="8117" defTabSz="934974"/>
            <a:r>
              <a:rPr lang="en-US" altLang="en-US" b="1" dirty="0">
                <a:solidFill>
                  <a:schemeClr val="tx1"/>
                </a:solidFill>
                <a:latin typeface="+mn-lt"/>
              </a:rPr>
              <a:t>(1 Peter 4:12-16), </a:t>
            </a:r>
            <a:r>
              <a:rPr lang="en-US" altLang="en-US" i="1" dirty="0">
                <a:solidFill>
                  <a:schemeClr val="tx1"/>
                </a:solidFill>
                <a:latin typeface="+mn-lt"/>
              </a:rPr>
              <a:t>“Beloved, do not think it strange concerning the fiery trial which is to try you, as though some strange thing happened to you; </a:t>
            </a:r>
            <a:r>
              <a:rPr lang="en-US" altLang="en-US" i="1" baseline="30000" dirty="0">
                <a:solidFill>
                  <a:schemeClr val="tx1"/>
                </a:solidFill>
                <a:latin typeface="+mn-lt"/>
              </a:rPr>
              <a:t>13</a:t>
            </a:r>
            <a:r>
              <a:rPr lang="en-US" altLang="en-US" i="1" dirty="0">
                <a:solidFill>
                  <a:schemeClr val="tx1"/>
                </a:solidFill>
                <a:latin typeface="+mn-lt"/>
              </a:rPr>
              <a:t> but rejoice to the extent that </a:t>
            </a:r>
            <a:r>
              <a:rPr lang="en-US" altLang="en-US" i="1" u="sng" dirty="0">
                <a:solidFill>
                  <a:schemeClr val="tx1"/>
                </a:solidFill>
                <a:latin typeface="+mn-lt"/>
              </a:rPr>
              <a:t>you partake of Christ's sufferings</a:t>
            </a:r>
            <a:r>
              <a:rPr lang="en-US" altLang="en-US" i="1" dirty="0">
                <a:solidFill>
                  <a:schemeClr val="tx1"/>
                </a:solidFill>
                <a:latin typeface="+mn-lt"/>
              </a:rPr>
              <a:t>, that when His glory is revealed, you may also be glad with exceeding joy. </a:t>
            </a:r>
            <a:r>
              <a:rPr lang="en-US" altLang="en-US" i="1" baseline="30000" dirty="0">
                <a:solidFill>
                  <a:schemeClr val="tx1"/>
                </a:solidFill>
                <a:latin typeface="+mn-lt"/>
              </a:rPr>
              <a:t>14</a:t>
            </a:r>
            <a:r>
              <a:rPr lang="en-US" altLang="en-US" i="1" dirty="0">
                <a:solidFill>
                  <a:schemeClr val="tx1"/>
                </a:solidFill>
                <a:latin typeface="+mn-lt"/>
              </a:rPr>
              <a:t> If you are reproached for the name of Christ, blessed are you, for the Spirit of glory and of God rests upon you. On their part He is blasphemed, but on your part He is glorified. </a:t>
            </a:r>
            <a:r>
              <a:rPr lang="en-US" altLang="en-US" i="1" baseline="30000" dirty="0">
                <a:solidFill>
                  <a:schemeClr val="tx1"/>
                </a:solidFill>
                <a:latin typeface="+mn-lt"/>
              </a:rPr>
              <a:t>15</a:t>
            </a:r>
            <a:r>
              <a:rPr lang="en-US" altLang="en-US" i="1" dirty="0">
                <a:solidFill>
                  <a:schemeClr val="tx1"/>
                </a:solidFill>
                <a:latin typeface="+mn-lt"/>
              </a:rPr>
              <a:t> But let none of you suffer as a murderer, a thief, an evildoer, or as a busybody in other people's matters. </a:t>
            </a:r>
            <a:r>
              <a:rPr lang="en-US" altLang="en-US" i="1" baseline="30000" dirty="0">
                <a:solidFill>
                  <a:schemeClr val="tx1"/>
                </a:solidFill>
                <a:latin typeface="+mn-lt"/>
              </a:rPr>
              <a:t>16</a:t>
            </a:r>
            <a:r>
              <a:rPr lang="en-US" altLang="en-US" i="1" dirty="0">
                <a:solidFill>
                  <a:schemeClr val="tx1"/>
                </a:solidFill>
                <a:latin typeface="+mn-lt"/>
              </a:rPr>
              <a:t> Yet </a:t>
            </a:r>
            <a:r>
              <a:rPr lang="en-US" altLang="en-US" i="1" u="sng" dirty="0">
                <a:solidFill>
                  <a:schemeClr val="tx1"/>
                </a:solidFill>
                <a:latin typeface="+mn-lt"/>
              </a:rPr>
              <a:t>if anyone suffers as a Christian, let him not be ashamed</a:t>
            </a:r>
            <a:r>
              <a:rPr lang="en-US" altLang="en-US" i="1" dirty="0">
                <a:solidFill>
                  <a:schemeClr val="tx1"/>
                </a:solidFill>
                <a:latin typeface="+mn-lt"/>
              </a:rPr>
              <a:t>, but let him glorify God in this matter.”</a:t>
            </a:r>
          </a:p>
          <a:p>
            <a:pPr indent="8117" defTabSz="934974"/>
            <a:r>
              <a:rPr lang="en-US" altLang="en-US" b="1" dirty="0">
                <a:solidFill>
                  <a:schemeClr val="tx1"/>
                </a:solidFill>
                <a:latin typeface="+mn-lt"/>
              </a:rPr>
              <a:t>(1 Peter 2:18-21), </a:t>
            </a:r>
            <a:r>
              <a:rPr lang="en-US" altLang="en-US" i="1" dirty="0">
                <a:solidFill>
                  <a:schemeClr val="tx1"/>
                </a:solidFill>
                <a:latin typeface="+mn-lt"/>
              </a:rPr>
              <a:t>“Servants, be submissive to your masters with all fear, not only to the good and gentle, but also to the harsh. </a:t>
            </a:r>
            <a:r>
              <a:rPr lang="en-US" altLang="en-US" i="1" baseline="30000" dirty="0">
                <a:solidFill>
                  <a:schemeClr val="tx1"/>
                </a:solidFill>
                <a:latin typeface="+mn-lt"/>
              </a:rPr>
              <a:t>19</a:t>
            </a:r>
            <a:r>
              <a:rPr lang="en-US" altLang="en-US" i="1" dirty="0">
                <a:solidFill>
                  <a:schemeClr val="tx1"/>
                </a:solidFill>
                <a:latin typeface="+mn-lt"/>
              </a:rPr>
              <a:t> For this is commendable, if because of conscience toward God one endures grief, suffering wrongfully. </a:t>
            </a:r>
            <a:r>
              <a:rPr lang="en-US" altLang="en-US" i="1" baseline="30000" dirty="0">
                <a:solidFill>
                  <a:schemeClr val="tx1"/>
                </a:solidFill>
                <a:latin typeface="+mn-lt"/>
              </a:rPr>
              <a:t>20</a:t>
            </a:r>
            <a:r>
              <a:rPr lang="en-US" altLang="en-US" i="1" dirty="0">
                <a:solidFill>
                  <a:schemeClr val="tx1"/>
                </a:solidFill>
                <a:latin typeface="+mn-lt"/>
              </a:rPr>
              <a:t> For what credit is it if, when you are beaten for your faults, you take it patiently? But when you do good and suffer, if you take it patiently, this is commendable before God. </a:t>
            </a:r>
            <a:r>
              <a:rPr lang="en-US" altLang="en-US" i="1" baseline="30000" dirty="0">
                <a:solidFill>
                  <a:schemeClr val="tx1"/>
                </a:solidFill>
                <a:latin typeface="+mn-lt"/>
              </a:rPr>
              <a:t>21</a:t>
            </a:r>
            <a:r>
              <a:rPr lang="en-US" altLang="en-US" i="1" dirty="0">
                <a:solidFill>
                  <a:schemeClr val="tx1"/>
                </a:solidFill>
                <a:latin typeface="+mn-lt"/>
              </a:rPr>
              <a:t> For to this you were called, because </a:t>
            </a:r>
            <a:r>
              <a:rPr lang="en-US" altLang="en-US" i="1" u="sng" dirty="0">
                <a:solidFill>
                  <a:schemeClr val="tx1"/>
                </a:solidFill>
                <a:latin typeface="+mn-lt"/>
              </a:rPr>
              <a:t>Christ also suffered for us, leaving us an example, that you should follow His steps</a:t>
            </a:r>
            <a:r>
              <a:rPr lang="en-US" altLang="en-US" i="1" dirty="0">
                <a:solidFill>
                  <a:schemeClr val="tx1"/>
                </a:solidFill>
                <a:latin typeface="+mn-lt"/>
              </a:rPr>
              <a:t>.”</a:t>
            </a:r>
          </a:p>
          <a:p>
            <a:pPr marL="175308" indent="-175308">
              <a:buFont typeface="Arial" panose="020B0604020202020204" pitchFamily="34" charset="0"/>
              <a:buChar char="•"/>
            </a:pPr>
            <a:r>
              <a:rPr lang="en-US" altLang="en-US" b="1" dirty="0">
                <a:solidFill>
                  <a:schemeClr val="tx1"/>
                </a:solidFill>
                <a:latin typeface="+mn-lt"/>
              </a:rPr>
              <a:t>He repelled the tempter through God’s word and prayer</a:t>
            </a:r>
          </a:p>
          <a:p>
            <a:pPr indent="8117"/>
            <a:r>
              <a:rPr lang="en-US" altLang="en-US" b="1" dirty="0">
                <a:solidFill>
                  <a:schemeClr val="tx1"/>
                </a:solidFill>
                <a:latin typeface="+mn-lt"/>
              </a:rPr>
              <a:t>(Matthew 4:1-11) READ</a:t>
            </a:r>
          </a:p>
          <a:p>
            <a:pPr indent="8117" defTabSz="934974"/>
            <a:r>
              <a:rPr lang="en-US" altLang="en-US" b="1" dirty="0">
                <a:solidFill>
                  <a:schemeClr val="tx1"/>
                </a:solidFill>
                <a:latin typeface="+mn-lt"/>
              </a:rPr>
              <a:t>(Ephesians 6:17-18), </a:t>
            </a:r>
            <a:r>
              <a:rPr lang="en-US" altLang="en-US" dirty="0">
                <a:solidFill>
                  <a:schemeClr val="tx1"/>
                </a:solidFill>
                <a:latin typeface="+mn-lt"/>
              </a:rPr>
              <a:t>“And take the helmet of salvation, and the sword of the Spirit, </a:t>
            </a:r>
            <a:r>
              <a:rPr lang="en-US" altLang="en-US" u="sng" dirty="0">
                <a:solidFill>
                  <a:schemeClr val="tx1"/>
                </a:solidFill>
                <a:latin typeface="+mn-lt"/>
              </a:rPr>
              <a:t>which is the word of God</a:t>
            </a:r>
            <a:r>
              <a:rPr lang="en-US" altLang="en-US" dirty="0">
                <a:solidFill>
                  <a:schemeClr val="tx1"/>
                </a:solidFill>
                <a:latin typeface="+mn-lt"/>
              </a:rPr>
              <a:t>; </a:t>
            </a:r>
            <a:r>
              <a:rPr lang="en-US" altLang="en-US" baseline="30000" dirty="0">
                <a:solidFill>
                  <a:schemeClr val="tx1"/>
                </a:solidFill>
                <a:latin typeface="+mn-lt"/>
              </a:rPr>
              <a:t>18</a:t>
            </a:r>
            <a:r>
              <a:rPr lang="en-US" altLang="en-US" dirty="0">
                <a:solidFill>
                  <a:schemeClr val="tx1"/>
                </a:solidFill>
                <a:latin typeface="+mn-lt"/>
              </a:rPr>
              <a:t> </a:t>
            </a:r>
            <a:r>
              <a:rPr lang="en-US" altLang="en-US" u="sng" dirty="0">
                <a:solidFill>
                  <a:schemeClr val="tx1"/>
                </a:solidFill>
                <a:latin typeface="+mn-lt"/>
              </a:rPr>
              <a:t>praying always</a:t>
            </a:r>
            <a:r>
              <a:rPr lang="en-US" altLang="en-US" dirty="0">
                <a:solidFill>
                  <a:schemeClr val="tx1"/>
                </a:solidFill>
                <a:latin typeface="+mn-lt"/>
              </a:rPr>
              <a:t> with all prayer and supplication in the Spirit, being watchful to this end with all perseverance and supplication for all the saints.</a:t>
            </a:r>
          </a:p>
          <a:p>
            <a:pPr marL="175308" indent="-175308">
              <a:buFont typeface="Arial" panose="020B0604020202020204" pitchFamily="34" charset="0"/>
              <a:buChar char="•"/>
            </a:pPr>
            <a:r>
              <a:rPr lang="en-US" altLang="en-US" b="1" dirty="0">
                <a:solidFill>
                  <a:schemeClr val="tx1"/>
                </a:solidFill>
                <a:latin typeface="+mn-lt"/>
              </a:rPr>
              <a:t>He forgave sinners seeking His mercy</a:t>
            </a:r>
          </a:p>
          <a:p>
            <a:r>
              <a:rPr lang="en-US" altLang="en-US" b="1" dirty="0">
                <a:solidFill>
                  <a:schemeClr val="tx1"/>
                </a:solidFill>
                <a:latin typeface="+mn-lt"/>
              </a:rPr>
              <a:t>(Matthew 6:12, 14-15), </a:t>
            </a:r>
            <a:r>
              <a:rPr lang="en-US" altLang="en-US" i="1" dirty="0">
                <a:solidFill>
                  <a:schemeClr val="tx1"/>
                </a:solidFill>
                <a:latin typeface="+mn-lt"/>
              </a:rPr>
              <a:t>“And forgive us our debts,  as we forgive our debtors.”  </a:t>
            </a:r>
            <a:r>
              <a:rPr lang="en-US" altLang="en-US" dirty="0">
                <a:solidFill>
                  <a:schemeClr val="tx1"/>
                </a:solidFill>
                <a:latin typeface="+mn-lt"/>
              </a:rPr>
              <a:t> </a:t>
            </a:r>
            <a:r>
              <a:rPr lang="en-US" altLang="en-US" b="1" dirty="0">
                <a:solidFill>
                  <a:schemeClr val="tx1"/>
                </a:solidFill>
                <a:latin typeface="+mn-lt"/>
              </a:rPr>
              <a:t>(14-15), </a:t>
            </a:r>
            <a:r>
              <a:rPr lang="en-US" altLang="en-US" b="0" i="1" dirty="0">
                <a:solidFill>
                  <a:schemeClr val="tx1"/>
                </a:solidFill>
                <a:latin typeface="+mn-lt"/>
              </a:rPr>
              <a:t>“For if you forgive men their trespasses, your heavenly Father will also forgive you.  But if you do not forgive men their trespasses, neither will your Father forgive your trespasses.”</a:t>
            </a:r>
          </a:p>
          <a:p>
            <a:pPr indent="8117" defTabSz="934974"/>
            <a:r>
              <a:rPr lang="en-US" altLang="en-US" b="1" dirty="0">
                <a:solidFill>
                  <a:schemeClr val="tx1"/>
                </a:solidFill>
                <a:latin typeface="+mn-lt"/>
              </a:rPr>
              <a:t>(Colossians 3:12-13), </a:t>
            </a:r>
            <a:r>
              <a:rPr lang="en-US" altLang="en-US" i="1" dirty="0">
                <a:solidFill>
                  <a:schemeClr val="tx1"/>
                </a:solidFill>
                <a:latin typeface="+mn-lt"/>
              </a:rPr>
              <a:t>“Therefore, as the elect of God, holy and beloved, </a:t>
            </a:r>
            <a:r>
              <a:rPr lang="en-US" altLang="en-US" i="1" u="none" dirty="0">
                <a:solidFill>
                  <a:schemeClr val="tx1"/>
                </a:solidFill>
                <a:latin typeface="+mn-lt"/>
              </a:rPr>
              <a:t>put on tender mercies, kindness</a:t>
            </a:r>
            <a:r>
              <a:rPr lang="en-US" altLang="en-US" i="1" dirty="0">
                <a:solidFill>
                  <a:schemeClr val="tx1"/>
                </a:solidFill>
                <a:latin typeface="+mn-lt"/>
              </a:rPr>
              <a:t>, humility, meekness, longsuffering; </a:t>
            </a:r>
            <a:r>
              <a:rPr lang="en-US" altLang="en-US" i="1" baseline="30000" dirty="0">
                <a:solidFill>
                  <a:schemeClr val="tx1"/>
                </a:solidFill>
                <a:latin typeface="+mn-lt"/>
              </a:rPr>
              <a:t>13 </a:t>
            </a:r>
            <a:r>
              <a:rPr lang="en-US" altLang="en-US" i="1" dirty="0">
                <a:solidFill>
                  <a:schemeClr val="tx1"/>
                </a:solidFill>
                <a:latin typeface="+mn-lt"/>
              </a:rPr>
              <a:t>bearing with one another, and forgiving one another, if anyone has a complaint against another; </a:t>
            </a:r>
            <a:r>
              <a:rPr lang="en-US" altLang="en-US" i="1" u="sng" dirty="0">
                <a:solidFill>
                  <a:schemeClr val="tx1"/>
                </a:solidFill>
                <a:latin typeface="+mn-lt"/>
              </a:rPr>
              <a:t>even as Christ forgave you, so you also must do</a:t>
            </a:r>
            <a:r>
              <a:rPr lang="en-US" altLang="en-US" i="1" dirty="0">
                <a:solidFill>
                  <a:schemeClr val="tx1"/>
                </a:solidFill>
                <a:latin typeface="+mn-lt"/>
              </a:rPr>
              <a:t>.”</a:t>
            </a:r>
          </a:p>
          <a:p>
            <a:pPr marL="175308" indent="-175308">
              <a:buFont typeface="Arial" panose="020B0604020202020204" pitchFamily="34" charset="0"/>
              <a:buChar char="•"/>
            </a:pPr>
            <a:r>
              <a:rPr lang="en-US" altLang="en-US" b="1" dirty="0">
                <a:solidFill>
                  <a:schemeClr val="tx1"/>
                </a:solidFill>
                <a:latin typeface="+mn-lt"/>
              </a:rPr>
              <a:t>He was Compassionate</a:t>
            </a:r>
          </a:p>
          <a:p>
            <a:pPr indent="8117" defTabSz="934974"/>
            <a:r>
              <a:rPr lang="en-US" altLang="en-US" b="1" dirty="0">
                <a:solidFill>
                  <a:schemeClr val="tx1"/>
                </a:solidFill>
                <a:latin typeface="+mn-lt"/>
              </a:rPr>
              <a:t>(Philippians 2:1-2), </a:t>
            </a:r>
            <a:r>
              <a:rPr lang="en-US" altLang="en-US" i="1" dirty="0">
                <a:solidFill>
                  <a:schemeClr val="tx1"/>
                </a:solidFill>
                <a:latin typeface="+mn-lt"/>
              </a:rPr>
              <a:t>“Therefore if there is any </a:t>
            </a:r>
            <a:r>
              <a:rPr lang="en-US" altLang="en-US" i="1" u="sng" dirty="0">
                <a:solidFill>
                  <a:schemeClr val="tx1"/>
                </a:solidFill>
                <a:latin typeface="+mn-lt"/>
              </a:rPr>
              <a:t>consolation</a:t>
            </a:r>
            <a:r>
              <a:rPr lang="en-US" altLang="en-US" i="1" dirty="0">
                <a:solidFill>
                  <a:schemeClr val="tx1"/>
                </a:solidFill>
                <a:latin typeface="+mn-lt"/>
              </a:rPr>
              <a:t> in Christ, if any </a:t>
            </a:r>
            <a:r>
              <a:rPr lang="en-US" altLang="en-US" i="1" u="sng" dirty="0">
                <a:solidFill>
                  <a:schemeClr val="tx1"/>
                </a:solidFill>
                <a:latin typeface="+mn-lt"/>
              </a:rPr>
              <a:t>comfort</a:t>
            </a:r>
            <a:r>
              <a:rPr lang="en-US" altLang="en-US" i="1" dirty="0">
                <a:solidFill>
                  <a:schemeClr val="tx1"/>
                </a:solidFill>
                <a:latin typeface="+mn-lt"/>
              </a:rPr>
              <a:t> of love, if any fellowship of the Spirit, if any </a:t>
            </a:r>
            <a:r>
              <a:rPr lang="en-US" altLang="en-US" i="1" u="sng" dirty="0">
                <a:solidFill>
                  <a:schemeClr val="tx1"/>
                </a:solidFill>
                <a:latin typeface="+mn-lt"/>
              </a:rPr>
              <a:t>affection</a:t>
            </a:r>
            <a:r>
              <a:rPr lang="en-US" altLang="en-US" i="1" dirty="0">
                <a:solidFill>
                  <a:schemeClr val="tx1"/>
                </a:solidFill>
                <a:latin typeface="+mn-lt"/>
              </a:rPr>
              <a:t> and </a:t>
            </a:r>
            <a:r>
              <a:rPr lang="en-US" altLang="en-US" i="1" u="sng" dirty="0">
                <a:solidFill>
                  <a:schemeClr val="tx1"/>
                </a:solidFill>
                <a:latin typeface="+mn-lt"/>
              </a:rPr>
              <a:t>mercy</a:t>
            </a:r>
            <a:r>
              <a:rPr lang="en-US" altLang="en-US" i="1" dirty="0">
                <a:solidFill>
                  <a:schemeClr val="tx1"/>
                </a:solidFill>
                <a:latin typeface="+mn-lt"/>
              </a:rPr>
              <a:t>, </a:t>
            </a:r>
            <a:r>
              <a:rPr lang="en-US" altLang="en-US" i="1" baseline="30000" dirty="0">
                <a:solidFill>
                  <a:schemeClr val="tx1"/>
                </a:solidFill>
                <a:latin typeface="+mn-lt"/>
              </a:rPr>
              <a:t>2</a:t>
            </a:r>
            <a:r>
              <a:rPr lang="en-US" altLang="en-US" i="1" dirty="0">
                <a:solidFill>
                  <a:schemeClr val="tx1"/>
                </a:solidFill>
                <a:latin typeface="+mn-lt"/>
              </a:rPr>
              <a:t> fulfill my joy </a:t>
            </a:r>
            <a:r>
              <a:rPr lang="en-US" altLang="en-US" i="1" u="sng" dirty="0">
                <a:solidFill>
                  <a:schemeClr val="tx1"/>
                </a:solidFill>
                <a:latin typeface="+mn-lt"/>
              </a:rPr>
              <a:t>by being like-minded</a:t>
            </a:r>
            <a:r>
              <a:rPr lang="en-US" altLang="en-US" i="1" dirty="0">
                <a:solidFill>
                  <a:schemeClr val="tx1"/>
                </a:solidFill>
                <a:latin typeface="+mn-lt"/>
              </a:rPr>
              <a:t>, having the same love, being of one accord, of one mind.”</a:t>
            </a:r>
          </a:p>
          <a:p>
            <a:pPr indent="8117"/>
            <a:r>
              <a:rPr lang="en-US" altLang="en-US" b="1" dirty="0">
                <a:solidFill>
                  <a:schemeClr val="tx1"/>
                </a:solidFill>
                <a:latin typeface="+mn-lt"/>
              </a:rPr>
              <a:t>(Colossians 3:12-13), </a:t>
            </a:r>
            <a:r>
              <a:rPr lang="en-US" altLang="en-US" i="1" dirty="0">
                <a:solidFill>
                  <a:schemeClr val="tx1"/>
                </a:solidFill>
                <a:latin typeface="+mn-lt"/>
              </a:rPr>
              <a:t>“Therefore, as the elect of God, holy and beloved, </a:t>
            </a:r>
            <a:r>
              <a:rPr lang="en-US" altLang="en-US" i="1" u="sng" dirty="0">
                <a:solidFill>
                  <a:schemeClr val="tx1"/>
                </a:solidFill>
                <a:latin typeface="+mn-lt"/>
              </a:rPr>
              <a:t>put on tender mercies, kindness</a:t>
            </a:r>
            <a:r>
              <a:rPr lang="en-US" altLang="en-US" i="1" dirty="0">
                <a:solidFill>
                  <a:schemeClr val="tx1"/>
                </a:solidFill>
                <a:latin typeface="+mn-lt"/>
              </a:rPr>
              <a:t>, humility, meekness, longsuffering; </a:t>
            </a:r>
            <a:r>
              <a:rPr lang="en-US" altLang="en-US" i="1" baseline="30000" dirty="0">
                <a:solidFill>
                  <a:schemeClr val="tx1"/>
                </a:solidFill>
                <a:latin typeface="+mn-lt"/>
              </a:rPr>
              <a:t>13 </a:t>
            </a:r>
            <a:r>
              <a:rPr lang="en-US" altLang="en-US" i="1" dirty="0">
                <a:solidFill>
                  <a:schemeClr val="tx1"/>
                </a:solidFill>
                <a:latin typeface="+mn-lt"/>
              </a:rPr>
              <a:t>bearing with one another, and forgiving one another, if anyone has a complaint against another; </a:t>
            </a:r>
            <a:r>
              <a:rPr lang="en-US" altLang="en-US" i="1" u="none" dirty="0">
                <a:solidFill>
                  <a:schemeClr val="tx1"/>
                </a:solidFill>
                <a:latin typeface="+mn-lt"/>
              </a:rPr>
              <a:t>even as Christ forgave you, so you also must do</a:t>
            </a:r>
            <a:r>
              <a:rPr lang="en-US" altLang="en-US" i="1" dirty="0">
                <a:solidFill>
                  <a:schemeClr val="tx1"/>
                </a:solidFill>
                <a:latin typeface="+mn-lt"/>
              </a:rPr>
              <a:t>.”</a:t>
            </a:r>
            <a:endParaRPr lang="en-US" altLang="en-US" dirty="0">
              <a:solidFill>
                <a:schemeClr val="tx1"/>
              </a:solidFill>
              <a:latin typeface="+mn-lt"/>
            </a:endParaRPr>
          </a:p>
          <a:p>
            <a:pPr marL="175308" indent="-175308">
              <a:buFont typeface="Arial" panose="020B0604020202020204" pitchFamily="34" charset="0"/>
              <a:buChar char="•"/>
            </a:pPr>
            <a:r>
              <a:rPr lang="en-US" altLang="en-US" b="1" dirty="0">
                <a:solidFill>
                  <a:schemeClr val="tx1"/>
                </a:solidFill>
                <a:latin typeface="+mn-lt"/>
              </a:rPr>
              <a:t>He exemplified Humility</a:t>
            </a:r>
          </a:p>
          <a:p>
            <a:pPr indent="8117" defTabSz="934974"/>
            <a:r>
              <a:rPr lang="en-US" altLang="en-US" b="1" dirty="0">
                <a:solidFill>
                  <a:schemeClr val="tx1"/>
                </a:solidFill>
                <a:latin typeface="+mn-lt"/>
              </a:rPr>
              <a:t>(John 13:12-15), </a:t>
            </a:r>
            <a:r>
              <a:rPr lang="en-US" altLang="en-US" dirty="0">
                <a:solidFill>
                  <a:schemeClr val="tx1"/>
                </a:solidFill>
                <a:latin typeface="+mn-lt"/>
              </a:rPr>
              <a:t>“So when He had washed their feet, taken His garments, and sat down again, He said to them, “Do you know what I have done to you? </a:t>
            </a:r>
            <a:r>
              <a:rPr lang="en-US" altLang="en-US" baseline="30000" dirty="0">
                <a:solidFill>
                  <a:schemeClr val="tx1"/>
                </a:solidFill>
                <a:latin typeface="+mn-lt"/>
              </a:rPr>
              <a:t>13</a:t>
            </a:r>
            <a:r>
              <a:rPr lang="en-US" altLang="en-US" dirty="0">
                <a:solidFill>
                  <a:schemeClr val="tx1"/>
                </a:solidFill>
                <a:latin typeface="+mn-lt"/>
              </a:rPr>
              <a:t> You call me Teacher and Lord, and you say well, for so I am. </a:t>
            </a:r>
            <a:r>
              <a:rPr lang="en-US" altLang="en-US" baseline="30000" dirty="0">
                <a:solidFill>
                  <a:schemeClr val="tx1"/>
                </a:solidFill>
                <a:latin typeface="+mn-lt"/>
              </a:rPr>
              <a:t>14</a:t>
            </a:r>
            <a:r>
              <a:rPr lang="en-US" altLang="en-US" dirty="0">
                <a:solidFill>
                  <a:schemeClr val="tx1"/>
                </a:solidFill>
                <a:latin typeface="+mn-lt"/>
              </a:rPr>
              <a:t> If I then, your Lord and Teacher, have washed your feet, you also ought to wash one another's feet. </a:t>
            </a:r>
            <a:r>
              <a:rPr lang="en-US" altLang="en-US" baseline="30000" dirty="0">
                <a:solidFill>
                  <a:schemeClr val="tx1"/>
                </a:solidFill>
                <a:latin typeface="+mn-lt"/>
              </a:rPr>
              <a:t>15</a:t>
            </a:r>
            <a:r>
              <a:rPr lang="en-US" altLang="en-US" dirty="0">
                <a:solidFill>
                  <a:schemeClr val="tx1"/>
                </a:solidFill>
                <a:latin typeface="+mn-lt"/>
              </a:rPr>
              <a:t> For </a:t>
            </a:r>
            <a:r>
              <a:rPr lang="en-US" altLang="en-US" u="sng" dirty="0">
                <a:solidFill>
                  <a:schemeClr val="tx1"/>
                </a:solidFill>
                <a:latin typeface="+mn-lt"/>
              </a:rPr>
              <a:t>I have given you an example, that you should do as I have done to you</a:t>
            </a:r>
            <a:r>
              <a:rPr lang="en-US" altLang="en-US" dirty="0">
                <a:solidFill>
                  <a:schemeClr val="tx1"/>
                </a:solidFill>
                <a:latin typeface="+mn-lt"/>
              </a:rPr>
              <a:t>.”</a:t>
            </a:r>
          </a:p>
          <a:p>
            <a:pPr indent="8117" defTabSz="934974"/>
            <a:r>
              <a:rPr lang="en-US" altLang="en-US" b="1" dirty="0">
                <a:solidFill>
                  <a:schemeClr val="tx1"/>
                </a:solidFill>
                <a:latin typeface="+mn-lt"/>
              </a:rPr>
              <a:t>(Philippians 2:5-8), </a:t>
            </a:r>
            <a:r>
              <a:rPr lang="en-US" altLang="en-US" dirty="0">
                <a:solidFill>
                  <a:schemeClr val="tx1"/>
                </a:solidFill>
                <a:latin typeface="+mn-lt"/>
              </a:rPr>
              <a:t>“</a:t>
            </a:r>
            <a:r>
              <a:rPr lang="en-US" altLang="en-US" u="sng" dirty="0">
                <a:solidFill>
                  <a:schemeClr val="tx1"/>
                </a:solidFill>
                <a:latin typeface="+mn-lt"/>
              </a:rPr>
              <a:t>Let this mind be in you which was also in Christ Jesus</a:t>
            </a:r>
            <a:r>
              <a:rPr lang="en-US" altLang="en-US" dirty="0">
                <a:solidFill>
                  <a:schemeClr val="tx1"/>
                </a:solidFill>
                <a:latin typeface="+mn-lt"/>
              </a:rPr>
              <a:t>, </a:t>
            </a:r>
            <a:r>
              <a:rPr lang="en-US" altLang="en-US" baseline="30000" dirty="0">
                <a:solidFill>
                  <a:schemeClr val="tx1"/>
                </a:solidFill>
                <a:latin typeface="+mn-lt"/>
              </a:rPr>
              <a:t>6</a:t>
            </a:r>
            <a:r>
              <a:rPr lang="en-US" altLang="en-US" dirty="0">
                <a:solidFill>
                  <a:schemeClr val="tx1"/>
                </a:solidFill>
                <a:latin typeface="+mn-lt"/>
              </a:rPr>
              <a:t> who, being in the form of God, did not consider it robbery to be equal with God, </a:t>
            </a:r>
            <a:r>
              <a:rPr lang="en-US" altLang="en-US" baseline="30000" dirty="0">
                <a:solidFill>
                  <a:schemeClr val="tx1"/>
                </a:solidFill>
                <a:latin typeface="+mn-lt"/>
              </a:rPr>
              <a:t>7</a:t>
            </a:r>
            <a:r>
              <a:rPr lang="en-US" altLang="en-US" dirty="0">
                <a:solidFill>
                  <a:schemeClr val="tx1"/>
                </a:solidFill>
                <a:latin typeface="+mn-lt"/>
              </a:rPr>
              <a:t> but </a:t>
            </a:r>
            <a:r>
              <a:rPr lang="en-US" altLang="en-US" u="sng" dirty="0">
                <a:solidFill>
                  <a:schemeClr val="tx1"/>
                </a:solidFill>
                <a:latin typeface="+mn-lt"/>
              </a:rPr>
              <a:t>made Himself of no reputation</a:t>
            </a:r>
            <a:r>
              <a:rPr lang="en-US" altLang="en-US" dirty="0">
                <a:solidFill>
                  <a:schemeClr val="tx1"/>
                </a:solidFill>
                <a:latin typeface="+mn-lt"/>
              </a:rPr>
              <a:t>, taking the form of a bondservant, and coming in the likeness of men. </a:t>
            </a:r>
            <a:r>
              <a:rPr lang="en-US" altLang="en-US" baseline="30000" dirty="0">
                <a:solidFill>
                  <a:schemeClr val="tx1"/>
                </a:solidFill>
                <a:latin typeface="+mn-lt"/>
              </a:rPr>
              <a:t>8</a:t>
            </a:r>
            <a:r>
              <a:rPr lang="en-US" altLang="en-US" dirty="0">
                <a:solidFill>
                  <a:schemeClr val="tx1"/>
                </a:solidFill>
                <a:latin typeface="+mn-lt"/>
              </a:rPr>
              <a:t> And being found in appearance as a man, </a:t>
            </a:r>
            <a:r>
              <a:rPr lang="en-US" altLang="en-US" u="sng" dirty="0">
                <a:solidFill>
                  <a:schemeClr val="tx1"/>
                </a:solidFill>
                <a:latin typeface="+mn-lt"/>
              </a:rPr>
              <a:t>He humbled Himself</a:t>
            </a:r>
            <a:r>
              <a:rPr lang="en-US" altLang="en-US" dirty="0">
                <a:solidFill>
                  <a:schemeClr val="tx1"/>
                </a:solidFill>
                <a:latin typeface="+mn-lt"/>
              </a:rPr>
              <a:t> and became obedient to the point of death, even the death of the cross.</a:t>
            </a:r>
          </a:p>
          <a:p>
            <a:pPr indent="8117"/>
            <a:endParaRPr lang="en-US" altLang="en-US" dirty="0">
              <a:solidFill>
                <a:schemeClr val="tx1"/>
              </a:solidFill>
              <a:latin typeface="+mn-lt"/>
            </a:endParaRPr>
          </a:p>
          <a:p>
            <a:endParaRPr lang="en-US" dirty="0"/>
          </a:p>
        </p:txBody>
      </p:sp>
      <p:sp>
        <p:nvSpPr>
          <p:cNvPr id="4" name="Slide Number Placeholder 3"/>
          <p:cNvSpPr>
            <a:spLocks noGrp="1"/>
          </p:cNvSpPr>
          <p:nvPr>
            <p:ph type="sldNum" sz="quarter" idx="5"/>
          </p:nvPr>
        </p:nvSpPr>
        <p:spPr/>
        <p:txBody>
          <a:bodyPr/>
          <a:lstStyle/>
          <a:p>
            <a:fld id="{0485548B-5422-48D4-B3EB-41982BEB91FB}" type="slidenum">
              <a:rPr lang="en-US" altLang="en-US" smtClean="0"/>
              <a:pPr/>
              <a:t>2</a:t>
            </a:fld>
            <a:endParaRPr lang="en-US" altLang="en-US"/>
          </a:p>
        </p:txBody>
      </p:sp>
    </p:spTree>
    <p:extLst>
      <p:ext uri="{BB962C8B-B14F-4D97-AF65-F5344CB8AC3E}">
        <p14:creationId xmlns:p14="http://schemas.microsoft.com/office/powerpoint/2010/main" val="3780813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latin typeface="+mn-lt"/>
              </a:rPr>
              <a:t>Conclusion</a:t>
            </a:r>
          </a:p>
          <a:p>
            <a:endParaRPr lang="en-US" dirty="0">
              <a:solidFill>
                <a:schemeClr val="tx1"/>
              </a:solidFill>
              <a:latin typeface="+mn-lt"/>
            </a:endParaRPr>
          </a:p>
          <a:p>
            <a:r>
              <a:rPr lang="en-US" altLang="en-US" dirty="0">
                <a:solidFill>
                  <a:schemeClr val="tx1"/>
                </a:solidFill>
                <a:latin typeface="+mn-lt"/>
              </a:rPr>
              <a:t>WWJD is trivialized when worn as a piece of jewelry.</a:t>
            </a:r>
          </a:p>
          <a:p>
            <a:endParaRPr lang="en-US" altLang="en-US" dirty="0">
              <a:solidFill>
                <a:schemeClr val="tx1"/>
              </a:solidFill>
              <a:latin typeface="+mn-lt"/>
            </a:endParaRPr>
          </a:p>
          <a:p>
            <a:r>
              <a:rPr lang="en-US" altLang="en-US" dirty="0">
                <a:solidFill>
                  <a:schemeClr val="tx1"/>
                </a:solidFill>
                <a:latin typeface="+mn-lt"/>
              </a:rPr>
              <a:t>The more important consideration is WDJD (What </a:t>
            </a:r>
            <a:r>
              <a:rPr lang="en-US" altLang="en-US" u="sng" dirty="0">
                <a:solidFill>
                  <a:schemeClr val="tx1"/>
                </a:solidFill>
                <a:latin typeface="+mn-lt"/>
              </a:rPr>
              <a:t>Did</a:t>
            </a:r>
            <a:r>
              <a:rPr lang="en-US" altLang="en-US" dirty="0">
                <a:solidFill>
                  <a:schemeClr val="tx1"/>
                </a:solidFill>
                <a:latin typeface="+mn-lt"/>
              </a:rPr>
              <a:t> Jesus Do), and we should seek to emulate His example of love, mercy, compassion and sacrifice in our own lives. </a:t>
            </a:r>
          </a:p>
          <a:p>
            <a:endParaRPr lang="en-US" dirty="0"/>
          </a:p>
        </p:txBody>
      </p:sp>
      <p:sp>
        <p:nvSpPr>
          <p:cNvPr id="4" name="Slide Number Placeholder 3"/>
          <p:cNvSpPr>
            <a:spLocks noGrp="1"/>
          </p:cNvSpPr>
          <p:nvPr>
            <p:ph type="sldNum" sz="quarter" idx="5"/>
          </p:nvPr>
        </p:nvSpPr>
        <p:spPr/>
        <p:txBody>
          <a:bodyPr/>
          <a:lstStyle/>
          <a:p>
            <a:fld id="{0485548B-5422-48D4-B3EB-41982BEB91FB}" type="slidenum">
              <a:rPr lang="en-US" altLang="en-US" smtClean="0"/>
              <a:pPr/>
              <a:t>3</a:t>
            </a:fld>
            <a:endParaRPr lang="en-US" altLang="en-US"/>
          </a:p>
        </p:txBody>
      </p:sp>
    </p:spTree>
    <p:extLst>
      <p:ext uri="{BB962C8B-B14F-4D97-AF65-F5344CB8AC3E}">
        <p14:creationId xmlns:p14="http://schemas.microsoft.com/office/powerpoint/2010/main" val="2888192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87CDBD3-7C56-466C-8497-5AC478031E9D}" type="slidenum">
              <a:rPr lang="en-US" altLang="en-US" smtClean="0"/>
              <a:pPr/>
              <a:t>‹#›</a:t>
            </a:fld>
            <a:endParaRPr lang="en-US" altLang="en-US"/>
          </a:p>
        </p:txBody>
      </p:sp>
    </p:spTree>
    <p:extLst>
      <p:ext uri="{BB962C8B-B14F-4D97-AF65-F5344CB8AC3E}">
        <p14:creationId xmlns:p14="http://schemas.microsoft.com/office/powerpoint/2010/main" val="293764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13833B9-BF2D-489E-A98F-6390681F5D5E}" type="slidenum">
              <a:rPr lang="en-US" altLang="en-US" smtClean="0"/>
              <a:pPr/>
              <a:t>‹#›</a:t>
            </a:fld>
            <a:endParaRPr lang="en-US" altLang="en-US"/>
          </a:p>
        </p:txBody>
      </p:sp>
    </p:spTree>
    <p:extLst>
      <p:ext uri="{BB962C8B-B14F-4D97-AF65-F5344CB8AC3E}">
        <p14:creationId xmlns:p14="http://schemas.microsoft.com/office/powerpoint/2010/main" val="126102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5296227-1323-48E0-AB7C-1790169E4208}" type="slidenum">
              <a:rPr lang="en-US" altLang="en-US" smtClean="0"/>
              <a:pPr/>
              <a:t>‹#›</a:t>
            </a:fld>
            <a:endParaRPr lang="en-US" altLang="en-US"/>
          </a:p>
        </p:txBody>
      </p:sp>
    </p:spTree>
    <p:extLst>
      <p:ext uri="{BB962C8B-B14F-4D97-AF65-F5344CB8AC3E}">
        <p14:creationId xmlns:p14="http://schemas.microsoft.com/office/powerpoint/2010/main" val="7340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5FA4822-C232-4700-AC71-C98CF05DD18A}" type="slidenum">
              <a:rPr lang="en-US" altLang="en-US" smtClean="0"/>
              <a:pPr/>
              <a:t>‹#›</a:t>
            </a:fld>
            <a:endParaRPr lang="en-US" altLang="en-US"/>
          </a:p>
        </p:txBody>
      </p:sp>
    </p:spTree>
    <p:extLst>
      <p:ext uri="{BB962C8B-B14F-4D97-AF65-F5344CB8AC3E}">
        <p14:creationId xmlns:p14="http://schemas.microsoft.com/office/powerpoint/2010/main" val="4070583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168AED7-0E87-4B97-9EA9-EAD4E9ECF0A0}" type="slidenum">
              <a:rPr lang="en-US" altLang="en-US" smtClean="0"/>
              <a:pPr/>
              <a:t>‹#›</a:t>
            </a:fld>
            <a:endParaRPr lang="en-US" altLang="en-US"/>
          </a:p>
        </p:txBody>
      </p:sp>
    </p:spTree>
    <p:extLst>
      <p:ext uri="{BB962C8B-B14F-4D97-AF65-F5344CB8AC3E}">
        <p14:creationId xmlns:p14="http://schemas.microsoft.com/office/powerpoint/2010/main" val="362759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1D0EAF7-A0AB-43E8-82D3-4EE7BBD1B482}" type="slidenum">
              <a:rPr lang="en-US" altLang="en-US" smtClean="0"/>
              <a:pPr/>
              <a:t>‹#›</a:t>
            </a:fld>
            <a:endParaRPr lang="en-US" altLang="en-US"/>
          </a:p>
        </p:txBody>
      </p:sp>
    </p:spTree>
    <p:extLst>
      <p:ext uri="{BB962C8B-B14F-4D97-AF65-F5344CB8AC3E}">
        <p14:creationId xmlns:p14="http://schemas.microsoft.com/office/powerpoint/2010/main" val="173496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0A368F37-7D3D-417D-8180-A1C91E84941A}" type="slidenum">
              <a:rPr lang="en-US" altLang="en-US" smtClean="0"/>
              <a:pPr/>
              <a:t>‹#›</a:t>
            </a:fld>
            <a:endParaRPr lang="en-US" altLang="en-US"/>
          </a:p>
        </p:txBody>
      </p:sp>
    </p:spTree>
    <p:extLst>
      <p:ext uri="{BB962C8B-B14F-4D97-AF65-F5344CB8AC3E}">
        <p14:creationId xmlns:p14="http://schemas.microsoft.com/office/powerpoint/2010/main" val="379782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6353CECD-6239-487D-A9B6-E693B1C41D0B}" type="slidenum">
              <a:rPr lang="en-US" altLang="en-US" smtClean="0"/>
              <a:pPr/>
              <a:t>‹#›</a:t>
            </a:fld>
            <a:endParaRPr lang="en-US" altLang="en-US"/>
          </a:p>
        </p:txBody>
      </p:sp>
    </p:spTree>
    <p:extLst>
      <p:ext uri="{BB962C8B-B14F-4D97-AF65-F5344CB8AC3E}">
        <p14:creationId xmlns:p14="http://schemas.microsoft.com/office/powerpoint/2010/main" val="3717382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202CA0DD-03AF-41F3-90A2-EFE98C1C8554}" type="slidenum">
              <a:rPr lang="en-US" altLang="en-US" smtClean="0"/>
              <a:pPr/>
              <a:t>‹#›</a:t>
            </a:fld>
            <a:endParaRPr lang="en-US" altLang="en-US"/>
          </a:p>
        </p:txBody>
      </p:sp>
    </p:spTree>
    <p:extLst>
      <p:ext uri="{BB962C8B-B14F-4D97-AF65-F5344CB8AC3E}">
        <p14:creationId xmlns:p14="http://schemas.microsoft.com/office/powerpoint/2010/main" val="341568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B7A374D-7F84-423B-BC5B-CDEE0616D0B6}" type="slidenum">
              <a:rPr lang="en-US" altLang="en-US" smtClean="0"/>
              <a:pPr/>
              <a:t>‹#›</a:t>
            </a:fld>
            <a:endParaRPr lang="en-US" altLang="en-US"/>
          </a:p>
        </p:txBody>
      </p:sp>
    </p:spTree>
    <p:extLst>
      <p:ext uri="{BB962C8B-B14F-4D97-AF65-F5344CB8AC3E}">
        <p14:creationId xmlns:p14="http://schemas.microsoft.com/office/powerpoint/2010/main" val="223947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4494D31-A964-4EB9-A314-493F9AECE744}" type="slidenum">
              <a:rPr lang="en-US" altLang="en-US" smtClean="0"/>
              <a:pPr/>
              <a:t>‹#›</a:t>
            </a:fld>
            <a:endParaRPr lang="en-US" altLang="en-US"/>
          </a:p>
        </p:txBody>
      </p:sp>
    </p:spTree>
    <p:extLst>
      <p:ext uri="{BB962C8B-B14F-4D97-AF65-F5344CB8AC3E}">
        <p14:creationId xmlns:p14="http://schemas.microsoft.com/office/powerpoint/2010/main" val="83819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295E2-EC2D-4E1D-8D02-ACF11522ADF3}" type="slidenum">
              <a:rPr lang="en-US" altLang="en-US" smtClean="0"/>
              <a:pPr/>
              <a:t>‹#›</a:t>
            </a:fld>
            <a:endParaRPr lang="en-US" altLang="en-US"/>
          </a:p>
        </p:txBody>
      </p:sp>
    </p:spTree>
    <p:extLst>
      <p:ext uri="{BB962C8B-B14F-4D97-AF65-F5344CB8AC3E}">
        <p14:creationId xmlns:p14="http://schemas.microsoft.com/office/powerpoint/2010/main" val="944727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D71727C-4CC6-435D-9903-BE402954B101}"/>
              </a:ext>
            </a:extLst>
          </p:cNvPr>
          <p:cNvSpPr>
            <a:spLocks noGrp="1" noChangeArrowheads="1"/>
          </p:cNvSpPr>
          <p:nvPr>
            <p:ph type="ctrTitle"/>
          </p:nvPr>
        </p:nvSpPr>
        <p:spPr>
          <a:xfrm>
            <a:off x="1524000" y="457201"/>
            <a:ext cx="9220200" cy="1470025"/>
          </a:xfrm>
          <a:ln/>
        </p:spPr>
        <p:txBody>
          <a:bodyPr anchor="ctr">
            <a:normAutofit/>
          </a:bodyPr>
          <a:lstStyle/>
          <a:p>
            <a:r>
              <a:rPr lang="en-US" altLang="en-US" sz="8000" dirty="0">
                <a:solidFill>
                  <a:schemeClr val="accent1">
                    <a:lumMod val="20000"/>
                    <a:lumOff val="80000"/>
                  </a:schemeClr>
                </a:solidFill>
                <a:effectLst>
                  <a:outerShdw blurRad="38100" dist="38100" dir="2700000" algn="tl">
                    <a:srgbClr val="000000">
                      <a:alpha val="43137"/>
                    </a:srgbClr>
                  </a:outerShdw>
                </a:effectLst>
                <a:latin typeface="Carter One" panose="03080802040405060005" pitchFamily="66" charset="0"/>
              </a:rPr>
              <a:t>Emulating Christ</a:t>
            </a:r>
          </a:p>
        </p:txBody>
      </p:sp>
      <p:sp>
        <p:nvSpPr>
          <p:cNvPr id="2051" name="Rectangle 3">
            <a:extLst>
              <a:ext uri="{FF2B5EF4-FFF2-40B4-BE49-F238E27FC236}">
                <a16:creationId xmlns:a16="http://schemas.microsoft.com/office/drawing/2014/main" id="{079B0289-24DC-4499-B2BB-5B11776FBAA8}"/>
              </a:ext>
            </a:extLst>
          </p:cNvPr>
          <p:cNvSpPr>
            <a:spLocks noGrp="1" noChangeArrowheads="1"/>
          </p:cNvSpPr>
          <p:nvPr>
            <p:ph type="subTitle" idx="1"/>
          </p:nvPr>
        </p:nvSpPr>
        <p:spPr>
          <a:xfrm>
            <a:off x="685800" y="2057400"/>
            <a:ext cx="10896600" cy="4038600"/>
          </a:xfrm>
          <a:ln/>
        </p:spPr>
        <p:txBody>
          <a:bodyPr>
            <a:noAutofit/>
          </a:bodyPr>
          <a:lstStyle/>
          <a:p>
            <a:r>
              <a:rPr lang="en-US" altLang="en-US" sz="4000" dirty="0">
                <a:solidFill>
                  <a:schemeClr val="bg1"/>
                </a:solidFill>
              </a:rPr>
              <a:t>Even as we pattern ourselves by those who live righteously…</a:t>
            </a:r>
          </a:p>
          <a:p>
            <a:endParaRPr lang="en-US" altLang="en-US" sz="800" dirty="0">
              <a:solidFill>
                <a:schemeClr val="bg1"/>
              </a:solidFill>
            </a:endParaRPr>
          </a:p>
          <a:p>
            <a:r>
              <a:rPr lang="en-US" altLang="en-US" sz="4000" i="1" dirty="0">
                <a:solidFill>
                  <a:schemeClr val="bg1"/>
                </a:solidFill>
              </a:rPr>
              <a:t>“Imitate me, just as I also imitate Christ”</a:t>
            </a:r>
            <a:br>
              <a:rPr lang="en-US" altLang="en-US" sz="4000" i="1" dirty="0">
                <a:solidFill>
                  <a:schemeClr val="bg1"/>
                </a:solidFill>
              </a:rPr>
            </a:br>
            <a:r>
              <a:rPr lang="en-US" altLang="en-US" sz="4000" dirty="0">
                <a:solidFill>
                  <a:schemeClr val="bg1"/>
                </a:solidFill>
              </a:rPr>
              <a:t>(1 Corinthians 11:1)</a:t>
            </a:r>
          </a:p>
          <a:p>
            <a:endParaRPr lang="en-US" altLang="en-US" sz="800" dirty="0">
              <a:solidFill>
                <a:schemeClr val="bg1"/>
              </a:solidFill>
            </a:endParaRPr>
          </a:p>
          <a:p>
            <a:r>
              <a:rPr lang="en-US" altLang="en-US" sz="4000" dirty="0">
                <a:solidFill>
                  <a:schemeClr val="bg1"/>
                </a:solidFill>
              </a:rPr>
              <a:t>…ultimately our pattern to follow is the Lord Himself.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B477358-CCF8-4E41-86BF-B3BEDB670D57}"/>
              </a:ext>
            </a:extLst>
          </p:cNvPr>
          <p:cNvSpPr>
            <a:spLocks noGrp="1" noChangeArrowheads="1"/>
          </p:cNvSpPr>
          <p:nvPr>
            <p:ph type="title"/>
          </p:nvPr>
        </p:nvSpPr>
        <p:spPr>
          <a:xfrm>
            <a:off x="495300" y="177799"/>
            <a:ext cx="11201400" cy="1006475"/>
          </a:xfrm>
          <a:ln/>
        </p:spPr>
        <p:txBody>
          <a:bodyPr>
            <a:noAutofit/>
          </a:bodyPr>
          <a:lstStyle/>
          <a:p>
            <a:pPr algn="ctr"/>
            <a:r>
              <a:rPr lang="en-US" altLang="en-US" sz="5400" dirty="0">
                <a:solidFill>
                  <a:schemeClr val="accent1">
                    <a:lumMod val="20000"/>
                    <a:lumOff val="80000"/>
                  </a:schemeClr>
                </a:solidFill>
                <a:effectLst>
                  <a:outerShdw blurRad="38100" dist="38100" dir="2700000" algn="tl">
                    <a:srgbClr val="000000">
                      <a:alpha val="43137"/>
                    </a:srgbClr>
                  </a:outerShdw>
                </a:effectLst>
                <a:latin typeface="Carter One" panose="03080802040405060005" pitchFamily="66" charset="0"/>
              </a:rPr>
              <a:t>What Christ Did as Our Example</a:t>
            </a:r>
          </a:p>
        </p:txBody>
      </p:sp>
      <p:sp>
        <p:nvSpPr>
          <p:cNvPr id="9219" name="Rectangle 3">
            <a:extLst>
              <a:ext uri="{FF2B5EF4-FFF2-40B4-BE49-F238E27FC236}">
                <a16:creationId xmlns:a16="http://schemas.microsoft.com/office/drawing/2014/main" id="{5E92BB5E-9F9E-44AA-87DB-93E4C42443A2}"/>
              </a:ext>
            </a:extLst>
          </p:cNvPr>
          <p:cNvSpPr>
            <a:spLocks noGrp="1" noChangeArrowheads="1"/>
          </p:cNvSpPr>
          <p:nvPr>
            <p:ph sz="half" idx="1"/>
          </p:nvPr>
        </p:nvSpPr>
        <p:spPr>
          <a:xfrm>
            <a:off x="495300" y="1184274"/>
            <a:ext cx="5524500" cy="5216526"/>
          </a:xfrm>
          <a:ln/>
        </p:spPr>
        <p:txBody>
          <a:bodyPr>
            <a:noAutofit/>
          </a:bodyPr>
          <a:lstStyle/>
          <a:p>
            <a:pPr marL="61913" indent="-1588">
              <a:lnSpc>
                <a:spcPct val="90000"/>
              </a:lnSpc>
              <a:buNone/>
            </a:pPr>
            <a:r>
              <a:rPr lang="en-US" altLang="en-US" sz="4000" b="1" dirty="0">
                <a:solidFill>
                  <a:srgbClr val="FFFF00"/>
                </a:solidFill>
              </a:rPr>
              <a:t>He suffered for us</a:t>
            </a:r>
          </a:p>
          <a:p>
            <a:pPr>
              <a:buNone/>
            </a:pPr>
            <a:r>
              <a:rPr lang="en-US" altLang="en-US" sz="4000" dirty="0">
                <a:solidFill>
                  <a:schemeClr val="bg1"/>
                </a:solidFill>
              </a:rPr>
              <a:t>1 Peter 4:12-16; 2:18-21</a:t>
            </a:r>
          </a:p>
          <a:p>
            <a:pPr marL="61913" indent="-1588">
              <a:lnSpc>
                <a:spcPct val="90000"/>
              </a:lnSpc>
              <a:buNone/>
            </a:pPr>
            <a:r>
              <a:rPr lang="en-US" altLang="en-US" sz="4000" b="1" dirty="0">
                <a:solidFill>
                  <a:srgbClr val="FFFF00"/>
                </a:solidFill>
              </a:rPr>
              <a:t>He repelled the tempter through God’s word and prayer</a:t>
            </a:r>
          </a:p>
          <a:p>
            <a:pPr marL="0" indent="7938">
              <a:buNone/>
            </a:pPr>
            <a:r>
              <a:rPr lang="en-US" altLang="en-US" sz="4000" dirty="0">
                <a:solidFill>
                  <a:schemeClr val="bg1"/>
                </a:solidFill>
              </a:rPr>
              <a:t>Matthew 4:1-11 Ephesians 6:17-18</a:t>
            </a:r>
          </a:p>
        </p:txBody>
      </p:sp>
      <p:sp>
        <p:nvSpPr>
          <p:cNvPr id="2" name="Content Placeholder 1">
            <a:extLst>
              <a:ext uri="{FF2B5EF4-FFF2-40B4-BE49-F238E27FC236}">
                <a16:creationId xmlns:a16="http://schemas.microsoft.com/office/drawing/2014/main" id="{A48F6191-48D8-4DEE-B31E-F4B54C954C22}"/>
              </a:ext>
            </a:extLst>
          </p:cNvPr>
          <p:cNvSpPr>
            <a:spLocks noGrp="1"/>
          </p:cNvSpPr>
          <p:nvPr>
            <p:ph sz="half" idx="2"/>
          </p:nvPr>
        </p:nvSpPr>
        <p:spPr>
          <a:xfrm>
            <a:off x="6172200" y="1184273"/>
            <a:ext cx="5524500" cy="5495927"/>
          </a:xfrm>
        </p:spPr>
        <p:txBody>
          <a:bodyPr>
            <a:normAutofit lnSpcReduction="10000"/>
          </a:bodyPr>
          <a:lstStyle/>
          <a:p>
            <a:pPr marL="60325" indent="0">
              <a:buNone/>
            </a:pPr>
            <a:r>
              <a:rPr lang="en-US" altLang="en-US" sz="4000" b="1" dirty="0">
                <a:solidFill>
                  <a:srgbClr val="FFFF00"/>
                </a:solidFill>
              </a:rPr>
              <a:t>He forgave sinners seeking His mercy</a:t>
            </a:r>
          </a:p>
          <a:p>
            <a:pPr marL="457200" lvl="1" indent="0">
              <a:buNone/>
            </a:pPr>
            <a:r>
              <a:rPr lang="en-US" altLang="en-US" sz="4000" dirty="0">
                <a:solidFill>
                  <a:schemeClr val="bg1"/>
                </a:solidFill>
              </a:rPr>
              <a:t>Matthew 6:12, 14-15; Colossians 3:12-13</a:t>
            </a:r>
          </a:p>
          <a:p>
            <a:pPr marL="60325" indent="0">
              <a:buNone/>
            </a:pPr>
            <a:r>
              <a:rPr lang="en-US" altLang="en-US" sz="4000" b="1" dirty="0">
                <a:solidFill>
                  <a:srgbClr val="FFFF00"/>
                </a:solidFill>
              </a:rPr>
              <a:t>He was Compassionate</a:t>
            </a:r>
          </a:p>
          <a:p>
            <a:pPr marL="457200" lvl="1" indent="0">
              <a:buNone/>
            </a:pPr>
            <a:r>
              <a:rPr lang="en-US" altLang="en-US" sz="4000" dirty="0">
                <a:solidFill>
                  <a:schemeClr val="bg1"/>
                </a:solidFill>
              </a:rPr>
              <a:t>Philippians 2:1-2; Colossians 3:12-13</a:t>
            </a:r>
          </a:p>
          <a:p>
            <a:pPr marL="60325" indent="0">
              <a:buNone/>
            </a:pPr>
            <a:r>
              <a:rPr lang="en-US" altLang="en-US" sz="4000" b="1" dirty="0">
                <a:solidFill>
                  <a:srgbClr val="FFFF00"/>
                </a:solidFill>
              </a:rPr>
              <a:t>He exemplified Humility</a:t>
            </a:r>
          </a:p>
          <a:p>
            <a:pPr marL="457200" lvl="1" indent="0">
              <a:buNone/>
            </a:pPr>
            <a:r>
              <a:rPr lang="en-US" altLang="en-US" sz="4000" dirty="0">
                <a:solidFill>
                  <a:schemeClr val="bg1"/>
                </a:solidFill>
              </a:rPr>
              <a:t>John 13:12-15; </a:t>
            </a:r>
            <a:br>
              <a:rPr lang="en-US" altLang="en-US" sz="4000" dirty="0">
                <a:solidFill>
                  <a:schemeClr val="bg1"/>
                </a:solidFill>
              </a:rPr>
            </a:br>
            <a:r>
              <a:rPr lang="en-US" altLang="en-US" sz="4000" dirty="0">
                <a:solidFill>
                  <a:schemeClr val="bg1"/>
                </a:solidFill>
              </a:rPr>
              <a:t>Philippians 2:5-8</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anim calcmode="lin" valueType="num">
                                      <p:cBhvr>
                                        <p:cTn id="8"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921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anim calcmode="lin" valueType="num">
                                      <p:cBhvr>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Effect transition="in" filter="fade">
                                      <p:cBhvr>
                                        <p:cTn id="19" dur="500"/>
                                        <p:tgtEl>
                                          <p:spTgt spid="9219">
                                            <p:txEl>
                                              <p:pRg st="2" end="2"/>
                                            </p:txEl>
                                          </p:spTgt>
                                        </p:tgtEl>
                                      </p:cBhvr>
                                    </p:animEffect>
                                    <p:anim calcmode="lin" valueType="num">
                                      <p:cBhvr>
                                        <p:cTn id="20"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921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219">
                                            <p:txEl>
                                              <p:pRg st="3" end="3"/>
                                            </p:txEl>
                                          </p:spTgt>
                                        </p:tgtEl>
                                        <p:attrNameLst>
                                          <p:attrName>style.visibility</p:attrName>
                                        </p:attrNameLst>
                                      </p:cBhvr>
                                      <p:to>
                                        <p:strVal val="visible"/>
                                      </p:to>
                                    </p:set>
                                    <p:animEffect transition="in" filter="fade">
                                      <p:cBhvr>
                                        <p:cTn id="24" dur="500"/>
                                        <p:tgtEl>
                                          <p:spTgt spid="9219">
                                            <p:txEl>
                                              <p:pRg st="3" end="3"/>
                                            </p:txEl>
                                          </p:spTgt>
                                        </p:tgtEl>
                                      </p:cBhvr>
                                    </p:animEffect>
                                    <p:anim calcmode="lin" valueType="num">
                                      <p:cBhvr>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92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fade">
                                      <p:cBhvr>
                                        <p:cTn id="31" dur="500"/>
                                        <p:tgtEl>
                                          <p:spTgt spid="2">
                                            <p:txEl>
                                              <p:pRg st="0" end="0"/>
                                            </p:txEl>
                                          </p:spTgt>
                                        </p:tgtEl>
                                      </p:cBhvr>
                                    </p:animEffect>
                                    <p:anim calcmode="lin" valueType="num">
                                      <p:cBhvr>
                                        <p:cTn id="3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2">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fade">
                                      <p:cBhvr>
                                        <p:cTn id="36" dur="500"/>
                                        <p:tgtEl>
                                          <p:spTgt spid="2">
                                            <p:txEl>
                                              <p:pRg st="1" end="1"/>
                                            </p:txEl>
                                          </p:spTgt>
                                        </p:tgtEl>
                                      </p:cBhvr>
                                    </p:animEffect>
                                    <p:anim calcmode="lin" valueType="num">
                                      <p:cBhvr>
                                        <p:cTn id="3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8"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fade">
                                      <p:cBhvr>
                                        <p:cTn id="43" dur="500"/>
                                        <p:tgtEl>
                                          <p:spTgt spid="2">
                                            <p:txEl>
                                              <p:pRg st="2" end="2"/>
                                            </p:txEl>
                                          </p:spTgt>
                                        </p:tgtEl>
                                      </p:cBhvr>
                                    </p:animEffect>
                                    <p:anim calcmode="lin" valueType="num">
                                      <p:cBhvr>
                                        <p:cTn id="4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5" dur="500" fill="hold"/>
                                        <p:tgtEl>
                                          <p:spTgt spid="2">
                                            <p:txEl>
                                              <p:pRg st="2" end="2"/>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3" end="3"/>
                                            </p:txEl>
                                          </p:spTgt>
                                        </p:tgtEl>
                                        <p:attrNameLst>
                                          <p:attrName>style.visibility</p:attrName>
                                        </p:attrNameLst>
                                      </p:cBhvr>
                                      <p:to>
                                        <p:strVal val="visible"/>
                                      </p:to>
                                    </p:set>
                                    <p:animEffect transition="in" filter="fade">
                                      <p:cBhvr>
                                        <p:cTn id="48" dur="500"/>
                                        <p:tgtEl>
                                          <p:spTgt spid="2">
                                            <p:txEl>
                                              <p:pRg st="3" end="3"/>
                                            </p:txEl>
                                          </p:spTgt>
                                        </p:tgtEl>
                                      </p:cBhvr>
                                    </p:animEffect>
                                    <p:anim calcmode="lin" valueType="num">
                                      <p:cBhvr>
                                        <p:cTn id="4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0"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
                                            <p:txEl>
                                              <p:pRg st="4" end="4"/>
                                            </p:txEl>
                                          </p:spTgt>
                                        </p:tgtEl>
                                        <p:attrNameLst>
                                          <p:attrName>style.visibility</p:attrName>
                                        </p:attrNameLst>
                                      </p:cBhvr>
                                      <p:to>
                                        <p:strVal val="visible"/>
                                      </p:to>
                                    </p:set>
                                    <p:animEffect transition="in" filter="fade">
                                      <p:cBhvr>
                                        <p:cTn id="55" dur="500"/>
                                        <p:tgtEl>
                                          <p:spTgt spid="2">
                                            <p:txEl>
                                              <p:pRg st="4" end="4"/>
                                            </p:txEl>
                                          </p:spTgt>
                                        </p:tgtEl>
                                      </p:cBhvr>
                                    </p:animEffect>
                                    <p:anim calcmode="lin" valueType="num">
                                      <p:cBhvr>
                                        <p:cTn id="5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57" dur="500" fill="hold"/>
                                        <p:tgtEl>
                                          <p:spTgt spid="2">
                                            <p:txEl>
                                              <p:pRg st="4" end="4"/>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
                                            <p:txEl>
                                              <p:pRg st="5" end="5"/>
                                            </p:txEl>
                                          </p:spTgt>
                                        </p:tgtEl>
                                        <p:attrNameLst>
                                          <p:attrName>style.visibility</p:attrName>
                                        </p:attrNameLst>
                                      </p:cBhvr>
                                      <p:to>
                                        <p:strVal val="visible"/>
                                      </p:to>
                                    </p:set>
                                    <p:animEffect transition="in" filter="fade">
                                      <p:cBhvr>
                                        <p:cTn id="60" dur="500"/>
                                        <p:tgtEl>
                                          <p:spTgt spid="2">
                                            <p:txEl>
                                              <p:pRg st="5" end="5"/>
                                            </p:txEl>
                                          </p:spTgt>
                                        </p:tgtEl>
                                      </p:cBhvr>
                                    </p:animEffect>
                                    <p:anim calcmode="lin" valueType="num">
                                      <p:cBhvr>
                                        <p:cTn id="6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62"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475494D-FF8A-49D4-8659-EA51A9D7D4FC}"/>
              </a:ext>
            </a:extLst>
          </p:cNvPr>
          <p:cNvSpPr>
            <a:spLocks noGrp="1" noChangeArrowheads="1"/>
          </p:cNvSpPr>
          <p:nvPr>
            <p:ph type="ctrTitle"/>
          </p:nvPr>
        </p:nvSpPr>
        <p:spPr>
          <a:xfrm>
            <a:off x="2209800" y="457201"/>
            <a:ext cx="7772400" cy="1470025"/>
          </a:xfrm>
          <a:ln/>
        </p:spPr>
        <p:txBody>
          <a:bodyPr anchor="ctr"/>
          <a:lstStyle/>
          <a:p>
            <a:r>
              <a:rPr lang="en-US" altLang="en-US" sz="8000" dirty="0">
                <a:solidFill>
                  <a:schemeClr val="accent1">
                    <a:lumMod val="20000"/>
                    <a:lumOff val="80000"/>
                  </a:schemeClr>
                </a:solidFill>
                <a:effectLst>
                  <a:outerShdw blurRad="38100" dist="38100" dir="2700000" algn="tl">
                    <a:srgbClr val="000000">
                      <a:alpha val="43137"/>
                    </a:srgbClr>
                  </a:outerShdw>
                </a:effectLst>
                <a:latin typeface="Carter One" panose="03080802040405060005" pitchFamily="66" charset="0"/>
              </a:rPr>
              <a:t>Conclusion</a:t>
            </a:r>
          </a:p>
        </p:txBody>
      </p:sp>
      <p:sp>
        <p:nvSpPr>
          <p:cNvPr id="20483" name="Rectangle 3">
            <a:extLst>
              <a:ext uri="{FF2B5EF4-FFF2-40B4-BE49-F238E27FC236}">
                <a16:creationId xmlns:a16="http://schemas.microsoft.com/office/drawing/2014/main" id="{E705746A-C812-4DAD-BC7E-E0AAD59FE103}"/>
              </a:ext>
            </a:extLst>
          </p:cNvPr>
          <p:cNvSpPr>
            <a:spLocks noGrp="1" noChangeArrowheads="1"/>
          </p:cNvSpPr>
          <p:nvPr>
            <p:ph type="subTitle" idx="1"/>
          </p:nvPr>
        </p:nvSpPr>
        <p:spPr>
          <a:xfrm>
            <a:off x="609600" y="2362200"/>
            <a:ext cx="10972800" cy="4038600"/>
          </a:xfrm>
          <a:ln/>
        </p:spPr>
        <p:txBody>
          <a:bodyPr>
            <a:normAutofit/>
          </a:bodyPr>
          <a:lstStyle/>
          <a:p>
            <a:r>
              <a:rPr lang="en-US" altLang="en-US" sz="4000" dirty="0">
                <a:solidFill>
                  <a:schemeClr val="bg1"/>
                </a:solidFill>
              </a:rPr>
              <a:t>WWJD is trivialized when worn as a piece of jewelry.</a:t>
            </a:r>
          </a:p>
          <a:p>
            <a:endParaRPr lang="en-US" altLang="en-US" sz="2000" dirty="0">
              <a:solidFill>
                <a:schemeClr val="bg1"/>
              </a:solidFill>
            </a:endParaRPr>
          </a:p>
          <a:p>
            <a:r>
              <a:rPr lang="en-US" altLang="en-US" sz="4000" dirty="0">
                <a:solidFill>
                  <a:schemeClr val="bg1"/>
                </a:solidFill>
              </a:rPr>
              <a:t>The more important consideration is WDJD (What </a:t>
            </a:r>
            <a:r>
              <a:rPr lang="en-US" altLang="en-US" sz="4000" u="sng" dirty="0">
                <a:solidFill>
                  <a:schemeClr val="bg1"/>
                </a:solidFill>
              </a:rPr>
              <a:t>Did</a:t>
            </a:r>
            <a:r>
              <a:rPr lang="en-US" altLang="en-US" sz="4000" dirty="0">
                <a:solidFill>
                  <a:schemeClr val="bg1"/>
                </a:solidFill>
              </a:rPr>
              <a:t> Jesus Do), and we should seek to emulate His example of love, mercy, compassion and sacrifice in our own lives.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TotalTime>
  <Words>1018</Words>
  <Application>Microsoft Office PowerPoint</Application>
  <PresentationFormat>Widescreen</PresentationFormat>
  <Paragraphs>52</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 Light</vt:lpstr>
      <vt:lpstr>Calibri</vt:lpstr>
      <vt:lpstr>Carter One</vt:lpstr>
      <vt:lpstr>Default Design</vt:lpstr>
      <vt:lpstr>Emulating Christ</vt:lpstr>
      <vt:lpstr>What Christ Did as Our Example</vt:lpstr>
      <vt:lpstr>Conclusion</vt:lpstr>
    </vt:vector>
  </TitlesOfParts>
  <Company>West Side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Emulating Christ</dc:title>
  <dc:creator>Stan Cox</dc:creator>
  <cp:lastModifiedBy>Stan Cox</cp:lastModifiedBy>
  <cp:revision>4</cp:revision>
  <cp:lastPrinted>2020-10-10T20:48:33Z</cp:lastPrinted>
  <dcterms:created xsi:type="dcterms:W3CDTF">2009-10-04T21:39:43Z</dcterms:created>
  <dcterms:modified xsi:type="dcterms:W3CDTF">2020-10-20T22:11:56Z</dcterms:modified>
</cp:coreProperties>
</file>