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2192000" cy="6858000"/>
  <p:notesSz cx="7010400" cy="92964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ookie" panose="02000000000000000000" pitchFamily="2" charset="0"/>
      <p:regular r:id="rId18"/>
    </p:embeddedFont>
    <p:embeddedFont>
      <p:font typeface="Goudy Stout" panose="0202090407030B020401" pitchFamily="18"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0B1B"/>
    <a:srgbClr val="85176B"/>
    <a:srgbClr val="2E08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99" autoAdjust="0"/>
    <p:restoredTop sz="44030" autoAdjust="0"/>
  </p:normalViewPr>
  <p:slideViewPr>
    <p:cSldViewPr snapToGrid="0">
      <p:cViewPr varScale="1">
        <p:scale>
          <a:sx n="34" d="100"/>
          <a:sy n="34" d="100"/>
        </p:scale>
        <p:origin x="2122" y="58"/>
      </p:cViewPr>
      <p:guideLst/>
    </p:cSldViewPr>
  </p:slideViewPr>
  <p:notesTextViewPr>
    <p:cViewPr>
      <p:scale>
        <a:sx n="1" d="1"/>
        <a:sy n="1" d="1"/>
      </p:scale>
      <p:origin x="0" y="0"/>
    </p:cViewPr>
  </p:notesTextViewPr>
  <p:notesViewPr>
    <p:cSldViewPr snapToGrid="0">
      <p:cViewPr varScale="1">
        <p:scale>
          <a:sx n="63" d="100"/>
          <a:sy n="63"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425302-1CD9-449B-B28C-958915DA3804}"/>
              </a:ext>
            </a:extLst>
          </p:cNvPr>
          <p:cNvSpPr>
            <a:spLocks noGrp="1"/>
          </p:cNvSpPr>
          <p:nvPr>
            <p:ph type="hdr" sz="quarter"/>
          </p:nvPr>
        </p:nvSpPr>
        <p:spPr>
          <a:xfrm>
            <a:off x="0" y="0"/>
            <a:ext cx="5172117" cy="466434"/>
          </a:xfrm>
          <a:prstGeom prst="rect">
            <a:avLst/>
          </a:prstGeom>
        </p:spPr>
        <p:txBody>
          <a:bodyPr vert="horz" lIns="93177" tIns="46589" rIns="93177" bIns="46589" rtlCol="0"/>
          <a:lstStyle>
            <a:lvl1pPr algn="l">
              <a:defRPr sz="1200"/>
            </a:lvl1pPr>
          </a:lstStyle>
          <a:p>
            <a:r>
              <a:rPr lang="en-US" sz="1600" dirty="0">
                <a:latin typeface="Goudy Stout" panose="0202090407030B020401" pitchFamily="18" charset="0"/>
              </a:rPr>
              <a:t>Establish </a:t>
            </a:r>
            <a:r>
              <a:rPr lang="en-US" dirty="0"/>
              <a:t> </a:t>
            </a:r>
            <a:r>
              <a:rPr lang="en-US" sz="2000" dirty="0">
                <a:latin typeface="Cookie" panose="02000000000000000000" pitchFamily="2" charset="0"/>
              </a:rPr>
              <a:t>and</a:t>
            </a:r>
            <a:r>
              <a:rPr lang="en-US" dirty="0"/>
              <a:t>   </a:t>
            </a:r>
            <a:r>
              <a:rPr lang="en-US" sz="2200" b="1" dirty="0"/>
              <a:t>ENCOURAGE</a:t>
            </a:r>
          </a:p>
        </p:txBody>
      </p:sp>
      <p:sp>
        <p:nvSpPr>
          <p:cNvPr id="3" name="Date Placeholder 2">
            <a:extLst>
              <a:ext uri="{FF2B5EF4-FFF2-40B4-BE49-F238E27FC236}">
                <a16:creationId xmlns:a16="http://schemas.microsoft.com/office/drawing/2014/main" id="{4B9A8A46-0580-4DA0-95CC-B8D91350BF4A}"/>
              </a:ext>
            </a:extLst>
          </p:cNvPr>
          <p:cNvSpPr>
            <a:spLocks noGrp="1"/>
          </p:cNvSpPr>
          <p:nvPr>
            <p:ph type="dt" sz="quarter" idx="1"/>
          </p:nvPr>
        </p:nvSpPr>
        <p:spPr>
          <a:xfrm>
            <a:off x="5346600" y="0"/>
            <a:ext cx="1662178" cy="466434"/>
          </a:xfrm>
          <a:prstGeom prst="rect">
            <a:avLst/>
          </a:prstGeom>
        </p:spPr>
        <p:txBody>
          <a:bodyPr vert="horz" lIns="93177" tIns="46589" rIns="93177" bIns="46589" rtlCol="0"/>
          <a:lstStyle>
            <a:lvl1pPr algn="r">
              <a:defRPr sz="1200"/>
            </a:lvl1pPr>
          </a:lstStyle>
          <a:p>
            <a:r>
              <a:rPr lang="en-US" dirty="0"/>
              <a:t>September 9, 2018 am</a:t>
            </a:r>
          </a:p>
        </p:txBody>
      </p:sp>
      <p:sp>
        <p:nvSpPr>
          <p:cNvPr id="4" name="Footer Placeholder 3">
            <a:extLst>
              <a:ext uri="{FF2B5EF4-FFF2-40B4-BE49-F238E27FC236}">
                <a16:creationId xmlns:a16="http://schemas.microsoft.com/office/drawing/2014/main" id="{8F09DD28-54C5-43E0-8DF3-A4980721E98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7B09C1E-F95E-46C4-8705-E395C22CD0C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B4670465-4ED1-4D6D-BACE-D3CABCFC8A83}" type="slidenum">
              <a:rPr lang="en-US" smtClean="0"/>
              <a:t>‹#›</a:t>
            </a:fld>
            <a:endParaRPr lang="en-US" dirty="0"/>
          </a:p>
        </p:txBody>
      </p:sp>
    </p:spTree>
    <p:extLst>
      <p:ext uri="{BB962C8B-B14F-4D97-AF65-F5344CB8AC3E}">
        <p14:creationId xmlns:p14="http://schemas.microsoft.com/office/powerpoint/2010/main" val="388972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41E198C-C1A7-4E4F-9955-B24F664D0320}" type="datetimeFigureOut">
              <a:rPr lang="en-US" smtClean="0"/>
              <a:t>9/9/2018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8B4A4B-8D2A-4F78-B06C-4BCE502A7735}" type="slidenum">
              <a:rPr lang="en-US" smtClean="0"/>
              <a:t>‹#›</a:t>
            </a:fld>
            <a:endParaRPr lang="en-US"/>
          </a:p>
        </p:txBody>
      </p:sp>
    </p:spTree>
    <p:extLst>
      <p:ext uri="{BB962C8B-B14F-4D97-AF65-F5344CB8AC3E}">
        <p14:creationId xmlns:p14="http://schemas.microsoft.com/office/powerpoint/2010/main" val="187738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Paul’s letter to the brethren in Thessalonica, he expressed his concern for them because he had long been hindered from visiting them.</a:t>
            </a:r>
          </a:p>
          <a:p>
            <a:pPr marL="640594" lvl="1" indent="-174708">
              <a:buFont typeface="Arial" panose="020B0604020202020204" pitchFamily="34" charset="0"/>
              <a:buChar char="•"/>
            </a:pPr>
            <a:r>
              <a:rPr lang="en-US" b="1" dirty="0"/>
              <a:t>He wanted to see them, but could not come</a:t>
            </a:r>
          </a:p>
          <a:p>
            <a:pPr marL="640594" lvl="1" indent="-174708">
              <a:buFont typeface="Arial" panose="020B0604020202020204" pitchFamily="34" charset="0"/>
              <a:buChar char="•"/>
            </a:pPr>
            <a:r>
              <a:rPr lang="en-US" b="1" dirty="0"/>
              <a:t>So he sent Timothy to them to teach and encourage them</a:t>
            </a:r>
          </a:p>
          <a:p>
            <a:r>
              <a:rPr lang="en-US" b="1" dirty="0"/>
              <a:t>(1 Thessalonians 3:1-3), </a:t>
            </a:r>
            <a:r>
              <a:rPr lang="en-US" i="1" dirty="0"/>
              <a:t>“Therefore, when we could no longer endure it, we thought it good to be left in Athens alone,</a:t>
            </a:r>
            <a:r>
              <a:rPr lang="en-US" i="1" baseline="30000" dirty="0"/>
              <a:t> 2</a:t>
            </a:r>
            <a:r>
              <a:rPr lang="en-US" i="1" dirty="0"/>
              <a:t> and sent Timothy, our brother and minister of God, and our fellow laborer in the gospel of Christ, to establish you and encourage you concerning your faith,</a:t>
            </a:r>
            <a:r>
              <a:rPr lang="en-US" i="1" baseline="30000" dirty="0"/>
              <a:t> 3</a:t>
            </a:r>
            <a:r>
              <a:rPr lang="en-US" i="1" dirty="0"/>
              <a:t> that no one should be shaken by these afflictions; for you yourselves know that we are appointed to this.”</a:t>
            </a:r>
          </a:p>
          <a:p>
            <a:pPr marL="640594" lvl="1" indent="-174708">
              <a:buFont typeface="Arial" panose="020B0604020202020204" pitchFamily="34" charset="0"/>
              <a:buChar char="•"/>
            </a:pPr>
            <a:r>
              <a:rPr lang="en-US" dirty="0"/>
              <a:t>Timothy’s purpose in coming was to establish and encourage them</a:t>
            </a:r>
          </a:p>
          <a:p>
            <a:pPr marL="640594" lvl="1" indent="-174708">
              <a:buFont typeface="Arial" panose="020B0604020202020204" pitchFamily="34" charset="0"/>
              <a:buChar char="•"/>
            </a:pPr>
            <a:r>
              <a:rPr lang="en-US" dirty="0"/>
              <a:t>It is, in fact, a responsibility that we all have to each other as Christians!</a:t>
            </a:r>
          </a:p>
          <a:p>
            <a:pPr marL="640594" lvl="1" indent="-174708">
              <a:buFont typeface="Arial" panose="020B0604020202020204" pitchFamily="34" charset="0"/>
              <a:buChar char="•"/>
            </a:pPr>
            <a:r>
              <a:rPr lang="en-US" b="1" dirty="0"/>
              <a:t>Consider the example of King Hezekiah during a time of renewal in Israel as they began again to observe the Passover</a:t>
            </a:r>
          </a:p>
          <a:p>
            <a:r>
              <a:rPr lang="en-US" b="1" dirty="0"/>
              <a:t>(2 Chronicles 30:21-26), </a:t>
            </a:r>
            <a:r>
              <a:rPr lang="en-US" i="1" dirty="0"/>
              <a:t>“So the children of Israel who were present at Jerusalem kept the Feast of Unleavened Bread seven days with great gladness; and the Levites and the priests praised the Lord day by day, singing to the Lord, accompanied by loud instruments.</a:t>
            </a:r>
            <a:r>
              <a:rPr lang="en-US" i="1" baseline="30000" dirty="0"/>
              <a:t> 22</a:t>
            </a:r>
            <a:r>
              <a:rPr lang="en-US" i="1" dirty="0"/>
              <a:t> And Hezekiah gave encouragement to all the Levites who taught the good knowledge of the Lord; and they ate throughout the feast seven days, offering peace offerings and making confession to the Lord God of their fathers. </a:t>
            </a:r>
            <a:r>
              <a:rPr lang="en-US" i="1" baseline="30000" dirty="0"/>
              <a:t>23</a:t>
            </a:r>
            <a:r>
              <a:rPr lang="en-US" i="1" dirty="0"/>
              <a:t> Then the whole assembly agreed to keep the feast another seven days, and they kept it another seven days with gladness.</a:t>
            </a:r>
            <a:r>
              <a:rPr lang="en-US" i="1" baseline="30000" dirty="0"/>
              <a:t> 24</a:t>
            </a:r>
            <a:r>
              <a:rPr lang="en-US" i="1" dirty="0"/>
              <a:t> For Hezekiah king of Judah gave to the assembly a thousand bulls and seven thousand sheep, and the leaders gave to the assembly a thousand bulls and ten thousand sheep; and a great number of priests sanctified themselves.</a:t>
            </a:r>
            <a:r>
              <a:rPr lang="en-US" i="1" baseline="30000" dirty="0"/>
              <a:t> 25</a:t>
            </a:r>
            <a:r>
              <a:rPr lang="en-US" i="1" dirty="0"/>
              <a:t> The whole assembly of Judah rejoiced, also the priests and Levites, all the assembly that came from Israel, the sojourners who came from the land of Israel, and those who dwelt in Judah.</a:t>
            </a:r>
            <a:r>
              <a:rPr lang="en-US" i="1" baseline="30000" dirty="0"/>
              <a:t> 26</a:t>
            </a:r>
            <a:r>
              <a:rPr lang="en-US" i="1" dirty="0"/>
              <a:t> So there was great joy in Jerusalem, for since the time of Solomon the son of David, king of Israel, there had been nothing like this in Jerusalem.”</a:t>
            </a:r>
          </a:p>
          <a:p>
            <a:pPr marL="174708" indent="-174708">
              <a:buFont typeface="Arial" panose="020B0604020202020204" pitchFamily="34" charset="0"/>
              <a:buChar char="•"/>
            </a:pPr>
            <a:r>
              <a:rPr lang="en-US" b="1" dirty="0"/>
              <a:t>There is great cause for joy today, as we seek to establish and encourage one another</a:t>
            </a:r>
          </a:p>
        </p:txBody>
      </p:sp>
      <p:sp>
        <p:nvSpPr>
          <p:cNvPr id="4" name="Slide Number Placeholder 3"/>
          <p:cNvSpPr>
            <a:spLocks noGrp="1"/>
          </p:cNvSpPr>
          <p:nvPr>
            <p:ph type="sldNum" sz="quarter" idx="10"/>
          </p:nvPr>
        </p:nvSpPr>
        <p:spPr/>
        <p:txBody>
          <a:bodyPr/>
          <a:lstStyle/>
          <a:p>
            <a:fld id="{088B4A4B-8D2A-4F78-B06C-4BCE502A7735}" type="slidenum">
              <a:rPr lang="en-US" smtClean="0"/>
              <a:t>1</a:t>
            </a:fld>
            <a:endParaRPr lang="en-US"/>
          </a:p>
        </p:txBody>
      </p:sp>
    </p:spTree>
    <p:extLst>
      <p:ext uri="{BB962C8B-B14F-4D97-AF65-F5344CB8AC3E}">
        <p14:creationId xmlns:p14="http://schemas.microsoft.com/office/powerpoint/2010/main" val="577850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 IS ENCOURAGING that there are Christians who study the Bible carefully and regularly. </a:t>
            </a:r>
          </a:p>
          <a:p>
            <a:pPr marL="174708" indent="-174708">
              <a:buFont typeface="Arial" panose="020B0604020202020204" pitchFamily="34" charset="0"/>
              <a:buChar char="•"/>
            </a:pPr>
            <a:r>
              <a:rPr lang="en-US" dirty="0"/>
              <a:t>They delight in the law of the Lord. </a:t>
            </a:r>
          </a:p>
          <a:p>
            <a:r>
              <a:rPr lang="en-US" b="1" dirty="0"/>
              <a:t>(Psalm 119:69-72), </a:t>
            </a:r>
            <a:r>
              <a:rPr lang="en-US" i="1" dirty="0"/>
              <a:t>“The proud have forged a lie against me, but I will keep Your precepts with my whole heart. </a:t>
            </a:r>
            <a:r>
              <a:rPr lang="en-US" i="1" baseline="30000" dirty="0"/>
              <a:t>70</a:t>
            </a:r>
            <a:r>
              <a:rPr lang="en-US" i="1" dirty="0"/>
              <a:t> Their heart is as fat as grease, but I delight in Your law. </a:t>
            </a:r>
            <a:r>
              <a:rPr lang="en-US" i="1" baseline="30000" dirty="0"/>
              <a:t>71</a:t>
            </a:r>
            <a:r>
              <a:rPr lang="en-US" i="1" dirty="0"/>
              <a:t> It is good for me that I have been afflicted, that I may learn Your statutes.</a:t>
            </a:r>
            <a:br>
              <a:rPr lang="en-US" i="1" dirty="0"/>
            </a:br>
            <a:r>
              <a:rPr lang="en-US" i="1" baseline="30000" dirty="0"/>
              <a:t>72</a:t>
            </a:r>
            <a:r>
              <a:rPr lang="en-US" i="1" dirty="0"/>
              <a:t> The law of Your mouth is better to me than thousands of coins of gold and silver.”</a:t>
            </a:r>
          </a:p>
          <a:p>
            <a:pPr marL="640594" lvl="1" indent="-174708">
              <a:buFont typeface="Arial" panose="020B0604020202020204" pitchFamily="34" charset="0"/>
              <a:buChar char="•"/>
            </a:pPr>
            <a:r>
              <a:rPr lang="en-US" dirty="0"/>
              <a:t>They take advantage of Bible classes; no one has to beg them to attend.</a:t>
            </a:r>
          </a:p>
          <a:p>
            <a:pPr marL="640594" lvl="1" indent="-174708">
              <a:buFont typeface="Arial" panose="020B0604020202020204" pitchFamily="34" charset="0"/>
              <a:buChar char="•"/>
            </a:pPr>
            <a:r>
              <a:rPr lang="en-US" dirty="0"/>
              <a:t>In this group one will find some splendid teachers. </a:t>
            </a:r>
          </a:p>
          <a:p>
            <a:pPr marL="640594" lvl="1" indent="-174708">
              <a:buFont typeface="Arial" panose="020B0604020202020204" pitchFamily="34" charset="0"/>
              <a:buChar char="•"/>
            </a:pPr>
            <a:r>
              <a:rPr lang="en-US" dirty="0"/>
              <a:t>To them the Bible is more than a book "traditionally" esteemed and often quoted; it is food for the soul.</a:t>
            </a:r>
          </a:p>
          <a:p>
            <a:r>
              <a:rPr lang="en-US" b="1" dirty="0"/>
              <a:t>(Psalm 1:1-2), </a:t>
            </a:r>
            <a:r>
              <a:rPr lang="en-US" i="1" dirty="0"/>
              <a:t>“Blessed is the man who walks not in the counsel of the ungodly, nor stands in the path of sinners, nor sits in the seat of the scornful; </a:t>
            </a:r>
            <a:r>
              <a:rPr lang="en-US" i="1" baseline="30000" dirty="0"/>
              <a:t>2</a:t>
            </a:r>
            <a:r>
              <a:rPr lang="en-US" i="1" dirty="0"/>
              <a:t> But his delight is in the law of the Lord, and in His law he meditates day and night.”</a:t>
            </a:r>
          </a:p>
          <a:p>
            <a:pPr marL="174708" indent="-174708">
              <a:buFont typeface="Arial" panose="020B0604020202020204" pitchFamily="34" charset="0"/>
              <a:buChar char="•"/>
            </a:pPr>
            <a:r>
              <a:rPr lang="en-US" b="1" dirty="0"/>
              <a:t>All of you brethren here at West Side who are diligent and careful students of God’s word, I want you to know that you encourage me and your brethren!</a:t>
            </a:r>
          </a:p>
        </p:txBody>
      </p:sp>
      <p:sp>
        <p:nvSpPr>
          <p:cNvPr id="4" name="Slide Number Placeholder 3"/>
          <p:cNvSpPr>
            <a:spLocks noGrp="1"/>
          </p:cNvSpPr>
          <p:nvPr>
            <p:ph type="sldNum" sz="quarter" idx="10"/>
          </p:nvPr>
        </p:nvSpPr>
        <p:spPr/>
        <p:txBody>
          <a:bodyPr/>
          <a:lstStyle/>
          <a:p>
            <a:fld id="{088B4A4B-8D2A-4F78-B06C-4BCE502A7735}" type="slidenum">
              <a:rPr lang="en-US" smtClean="0"/>
              <a:t>2</a:t>
            </a:fld>
            <a:endParaRPr lang="en-US"/>
          </a:p>
        </p:txBody>
      </p:sp>
    </p:spTree>
    <p:extLst>
      <p:ext uri="{BB962C8B-B14F-4D97-AF65-F5344CB8AC3E}">
        <p14:creationId xmlns:p14="http://schemas.microsoft.com/office/powerpoint/2010/main" val="98899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 IS ENCOURAGING that many of God's people give generously of their money to support the Lord's good work. </a:t>
            </a:r>
          </a:p>
          <a:p>
            <a:pPr lvl="0"/>
            <a:r>
              <a:rPr lang="en-US" b="1" dirty="0"/>
              <a:t>(2 Corinthians 9:6-7), </a:t>
            </a:r>
            <a:r>
              <a:rPr lang="en-US" i="1" dirty="0"/>
              <a:t>“But this I say: He who sows sparingly will also reap sparingly, and he who sows bountifully will also reap bountifully.</a:t>
            </a:r>
            <a:r>
              <a:rPr lang="en-US" i="1" baseline="30000" dirty="0"/>
              <a:t> 7</a:t>
            </a:r>
            <a:r>
              <a:rPr lang="en-US" i="1" dirty="0"/>
              <a:t> So let each one give as he purposes in his heart, not grudgingly or of necessity; for God loves a cheerful giver.”</a:t>
            </a:r>
          </a:p>
          <a:p>
            <a:pPr marL="640594" lvl="1" indent="-174708">
              <a:buFont typeface="Arial" panose="020B0604020202020204" pitchFamily="34" charset="0"/>
              <a:buChar char="•"/>
            </a:pPr>
            <a:r>
              <a:rPr lang="en-US" dirty="0"/>
              <a:t>They realize the costs in areas that pertain to the church and its functioning. </a:t>
            </a:r>
          </a:p>
          <a:p>
            <a:pPr marL="640594" lvl="1" indent="-174708">
              <a:buFont typeface="Arial" panose="020B0604020202020204" pitchFamily="34" charset="0"/>
              <a:buChar char="•"/>
            </a:pPr>
            <a:r>
              <a:rPr lang="en-US" dirty="0"/>
              <a:t>When they are given an increase in salary, they remember to increase their contributions. </a:t>
            </a:r>
          </a:p>
          <a:p>
            <a:pPr marL="640594" lvl="1" indent="-174708">
              <a:buFont typeface="Arial" panose="020B0604020202020204" pitchFamily="34" charset="0"/>
              <a:buChar char="•"/>
            </a:pPr>
            <a:r>
              <a:rPr lang="en-US" dirty="0"/>
              <a:t>They are cheerful givers -- the kind God loves.</a:t>
            </a:r>
          </a:p>
          <a:p>
            <a:r>
              <a:rPr lang="en-US" b="1" dirty="0"/>
              <a:t>(2 Corinthians 9:10-11), </a:t>
            </a:r>
            <a:r>
              <a:rPr lang="en-US" i="1" dirty="0"/>
              <a:t>“Now may He who supplies seed to the sower, and bread for food, supply and multiply the seed you have sown and increase the fruits of your righteousness,</a:t>
            </a:r>
            <a:r>
              <a:rPr lang="en-US" i="1" baseline="30000" dirty="0"/>
              <a:t> 11</a:t>
            </a:r>
            <a:r>
              <a:rPr lang="en-US" i="1" dirty="0"/>
              <a:t> while you are enriched in everything for all liberality, which causes thanksgiving through us to God.”</a:t>
            </a:r>
          </a:p>
          <a:p>
            <a:pPr marL="174708" indent="-174708" defTabSz="931774">
              <a:buFont typeface="Arial" panose="020B0604020202020204" pitchFamily="34" charset="0"/>
              <a:buChar char="•"/>
              <a:defRPr/>
            </a:pPr>
            <a:r>
              <a:rPr lang="en-US" b="1" dirty="0"/>
              <a:t>All of you brethren here at West Side who are cheerful and generous givers to the work of the Lord, I want you to know that you encourage me and your brethren!</a:t>
            </a:r>
          </a:p>
          <a:p>
            <a:pPr marL="640594" lvl="1" indent="-174708" defTabSz="931774">
              <a:buFont typeface="Arial" panose="020B0604020202020204" pitchFamily="34" charset="0"/>
              <a:buChar char="•"/>
              <a:defRPr/>
            </a:pPr>
            <a:r>
              <a:rPr lang="en-US" dirty="0"/>
              <a:t>I pray that God will bless your generosity, and multiply the seed you have sown!</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088B4A4B-8D2A-4F78-B06C-4BCE502A7735}"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815193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 IS ENCOURAGING that a sizeable number of members of Christ's body can be depended upon to attend all the meetings where they are members</a:t>
            </a:r>
          </a:p>
          <a:p>
            <a:pPr marL="640594" lvl="1" indent="-174708">
              <a:buFont typeface="Arial" panose="020B0604020202020204" pitchFamily="34" charset="0"/>
              <a:buChar char="•"/>
            </a:pPr>
            <a:r>
              <a:rPr lang="en-US" dirty="0"/>
              <a:t>Nothing keeps them from the assemblies of the saints unless it is the sort of hindrance that would keep them home from work. </a:t>
            </a:r>
          </a:p>
          <a:p>
            <a:pPr marL="640594" lvl="1" indent="-174708">
              <a:buFont typeface="Arial" panose="020B0604020202020204" pitchFamily="34" charset="0"/>
              <a:buChar char="•"/>
            </a:pPr>
            <a:r>
              <a:rPr lang="en-US" dirty="0"/>
              <a:t>They do not whimper, whine, and make flimsy excuses.</a:t>
            </a:r>
          </a:p>
          <a:p>
            <a:r>
              <a:rPr lang="en-US" b="1" dirty="0"/>
              <a:t>(Psalm 122:1-4), </a:t>
            </a:r>
            <a:r>
              <a:rPr lang="en-US" i="1" dirty="0"/>
              <a:t>“I was glad when they said to me, “Let us go into the house of the </a:t>
            </a:r>
            <a:r>
              <a:rPr lang="en-US" i="1"/>
              <a:t>Lord.” </a:t>
            </a:r>
            <a:r>
              <a:rPr lang="en-US" i="1" baseline="30000"/>
              <a:t>2</a:t>
            </a:r>
            <a:r>
              <a:rPr lang="en-US" i="1"/>
              <a:t> </a:t>
            </a:r>
            <a:r>
              <a:rPr lang="en-US" i="1" dirty="0"/>
              <a:t>Our feet have been standing within your gates, O Jerusalem! </a:t>
            </a:r>
            <a:r>
              <a:rPr lang="en-US" i="1" baseline="30000" dirty="0"/>
              <a:t>3</a:t>
            </a:r>
            <a:r>
              <a:rPr lang="en-US" i="1" dirty="0"/>
              <a:t> Jerusalem is built as a city that is compact together, </a:t>
            </a:r>
            <a:r>
              <a:rPr lang="en-US" i="1" baseline="30000" dirty="0"/>
              <a:t>4</a:t>
            </a:r>
            <a:r>
              <a:rPr lang="en-US" i="1" dirty="0"/>
              <a:t> where the tribes go up, the tribes of the Lord, to the Testimony of Israel, </a:t>
            </a:r>
            <a:r>
              <a:rPr lang="en-US" i="1" u="sng" dirty="0"/>
              <a:t>to give thanks to the name of the Lord</a:t>
            </a:r>
            <a:r>
              <a:rPr lang="en-US" i="1" dirty="0"/>
              <a:t>.”</a:t>
            </a:r>
          </a:p>
          <a:p>
            <a:pPr marL="640594" lvl="1" indent="-174708">
              <a:buFont typeface="Arial" panose="020B0604020202020204" pitchFamily="34" charset="0"/>
              <a:buChar char="•"/>
            </a:pPr>
            <a:r>
              <a:rPr lang="en-US" dirty="0"/>
              <a:t>To them it is a joy to meet with others of like faith.</a:t>
            </a:r>
          </a:p>
          <a:p>
            <a:r>
              <a:rPr lang="en-US" b="1" dirty="0"/>
              <a:t>(Hebrews 10:24-25), </a:t>
            </a:r>
            <a:r>
              <a:rPr lang="en-US" i="1" dirty="0"/>
              <a:t>“And let us consider one another in order to stir up love and good works,</a:t>
            </a:r>
            <a:r>
              <a:rPr lang="en-US" i="1" baseline="30000" dirty="0"/>
              <a:t> 25</a:t>
            </a:r>
            <a:r>
              <a:rPr lang="en-US" i="1" dirty="0"/>
              <a:t> not forsaking the assembling of ourselves together, as is the manner of some, but exhorting one another, and so much the more as you see the Day approaching.”</a:t>
            </a:r>
          </a:p>
          <a:p>
            <a:pPr marL="174708" indent="-174708" defTabSz="931774">
              <a:buFont typeface="Arial" panose="020B0604020202020204" pitchFamily="34" charset="0"/>
              <a:buChar char="•"/>
              <a:defRPr/>
            </a:pPr>
            <a:r>
              <a:rPr lang="en-US" b="1" dirty="0"/>
              <a:t>All of you brethren here at West Side who are always here, you are noticed.  All of us are encouraged by your presence and strengthened by your example of faithfulness!</a:t>
            </a:r>
          </a:p>
        </p:txBody>
      </p:sp>
      <p:sp>
        <p:nvSpPr>
          <p:cNvPr id="4" name="Slide Number Placeholder 3"/>
          <p:cNvSpPr>
            <a:spLocks noGrp="1"/>
          </p:cNvSpPr>
          <p:nvPr>
            <p:ph type="sldNum" sz="quarter" idx="10"/>
          </p:nvPr>
        </p:nvSpPr>
        <p:spPr/>
        <p:txBody>
          <a:bodyPr/>
          <a:lstStyle/>
          <a:p>
            <a:pPr defTabSz="931774">
              <a:defRPr/>
            </a:pPr>
            <a:fld id="{088B4A4B-8D2A-4F78-B06C-4BCE502A7735}"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70426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 IS ENCOURAGING that so many Christians genuinely appreciate elders, deacons, preachers, teachers and those who are working for the Lord.</a:t>
            </a:r>
          </a:p>
          <a:p>
            <a:r>
              <a:rPr lang="en-US" b="1" dirty="0"/>
              <a:t>(1 Thessalonians 1:2-4), [Paul was certainly thankful for this kind of effort], </a:t>
            </a:r>
            <a:r>
              <a:rPr lang="en-US" i="1" dirty="0"/>
              <a:t>“We give thanks to God always for you all, making mention of you in our prayers,</a:t>
            </a:r>
            <a:r>
              <a:rPr lang="en-US" i="1" baseline="30000" dirty="0"/>
              <a:t> 3</a:t>
            </a:r>
            <a:r>
              <a:rPr lang="en-US" i="1" dirty="0"/>
              <a:t> remembering without ceasing your work of faith, labor of love, and patience of hope in our Lord Jesus Christ in the sight of our God and Father,</a:t>
            </a:r>
            <a:r>
              <a:rPr lang="en-US" i="1" baseline="30000" dirty="0"/>
              <a:t> 4</a:t>
            </a:r>
            <a:r>
              <a:rPr lang="en-US" i="1" dirty="0"/>
              <a:t> knowing, beloved brethren, your election by God.”</a:t>
            </a:r>
          </a:p>
          <a:p>
            <a:pPr marL="640594" lvl="1" indent="-174708">
              <a:buFont typeface="Arial" panose="020B0604020202020204" pitchFamily="34" charset="0"/>
              <a:buChar char="•"/>
            </a:pPr>
            <a:r>
              <a:rPr lang="en-US" dirty="0"/>
              <a:t>They look at the good that is done in harmony with God's plan. </a:t>
            </a:r>
          </a:p>
          <a:p>
            <a:pPr marL="640594" lvl="1" indent="-174708">
              <a:buFont typeface="Arial" panose="020B0604020202020204" pitchFamily="34" charset="0"/>
              <a:buChar char="•"/>
            </a:pPr>
            <a:r>
              <a:rPr lang="en-US" dirty="0"/>
              <a:t>They have warm praise rather than constant criticism. </a:t>
            </a:r>
          </a:p>
          <a:p>
            <a:pPr marL="640594" lvl="1" indent="-174708">
              <a:buFont typeface="Arial" panose="020B0604020202020204" pitchFamily="34" charset="0"/>
              <a:buChar char="•"/>
            </a:pPr>
            <a:r>
              <a:rPr lang="en-US" dirty="0"/>
              <a:t>They realize that we are all only human and God does not expect perfection, only diligence and effort.</a:t>
            </a:r>
          </a:p>
          <a:p>
            <a:r>
              <a:rPr lang="en-US" b="1" dirty="0"/>
              <a:t>(1 Thessalonians 5:12-13), </a:t>
            </a:r>
            <a:r>
              <a:rPr lang="en-US" i="1" dirty="0"/>
              <a:t>“And we urge you, brethren, to recognize those who labor among you, and are over you in the Lord and admonish you,</a:t>
            </a:r>
            <a:r>
              <a:rPr lang="en-US" i="1" baseline="30000" dirty="0"/>
              <a:t> 13</a:t>
            </a:r>
            <a:r>
              <a:rPr lang="en-US" i="1" dirty="0"/>
              <a:t> and to esteem them very highly in love for their work's sake. Be at peace among yourselves.”</a:t>
            </a:r>
          </a:p>
          <a:p>
            <a:pPr marL="174708" indent="-174708" defTabSz="931774">
              <a:buFont typeface="Arial" panose="020B0604020202020204" pitchFamily="34" charset="0"/>
              <a:buChar char="•"/>
              <a:defRPr/>
            </a:pPr>
            <a:r>
              <a:rPr lang="en-US" b="1" dirty="0"/>
              <a:t>All of you brethren here at West Side who show your appreciation for the work that is being done, you are an encouragement to your brethren, and we thank you.</a:t>
            </a:r>
          </a:p>
        </p:txBody>
      </p:sp>
      <p:sp>
        <p:nvSpPr>
          <p:cNvPr id="4" name="Slide Number Placeholder 3"/>
          <p:cNvSpPr>
            <a:spLocks noGrp="1"/>
          </p:cNvSpPr>
          <p:nvPr>
            <p:ph type="sldNum" sz="quarter" idx="10"/>
          </p:nvPr>
        </p:nvSpPr>
        <p:spPr/>
        <p:txBody>
          <a:bodyPr/>
          <a:lstStyle/>
          <a:p>
            <a:pPr defTabSz="931774">
              <a:defRPr/>
            </a:pPr>
            <a:fld id="{088B4A4B-8D2A-4F78-B06C-4BCE502A7735}"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749262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IT IS ENCOURAGING that many in the kingdom of God appreciate sound preaching and teaching. </a:t>
            </a:r>
          </a:p>
          <a:p>
            <a:pPr defTabSz="931774">
              <a:defRPr/>
            </a:pPr>
            <a:r>
              <a:rPr lang="en-US" b="1" dirty="0"/>
              <a:t>(Jude 3), </a:t>
            </a:r>
            <a:r>
              <a:rPr lang="en-US" i="1" dirty="0"/>
              <a:t>“Beloved, while I was very diligent to write to you concerning our common salvation, I found it necessary to write to you exhorting you to contend earnestly for the faith which was once for all delivered to the saints.”</a:t>
            </a:r>
          </a:p>
          <a:p>
            <a:pPr marL="640594" lvl="1" indent="-174708" defTabSz="931774">
              <a:buFont typeface="Arial" panose="020B0604020202020204" pitchFamily="34" charset="0"/>
              <a:buChar char="•"/>
              <a:defRPr/>
            </a:pPr>
            <a:r>
              <a:rPr lang="en-US" dirty="0"/>
              <a:t>They understand the importance of defending the truth of God</a:t>
            </a:r>
          </a:p>
          <a:p>
            <a:pPr marL="640594" lvl="1" indent="-174708" defTabSz="931774">
              <a:buFont typeface="Arial" panose="020B0604020202020204" pitchFamily="34" charset="0"/>
              <a:buChar char="•"/>
              <a:defRPr/>
            </a:pPr>
            <a:r>
              <a:rPr lang="en-US" dirty="0"/>
              <a:t>They do not mind if a sermon really hits home. </a:t>
            </a:r>
          </a:p>
          <a:p>
            <a:pPr marL="640594" lvl="1" indent="-174708" defTabSz="931774">
              <a:buFont typeface="Arial" panose="020B0604020202020204" pitchFamily="34" charset="0"/>
              <a:buChar char="•"/>
              <a:defRPr/>
            </a:pPr>
            <a:r>
              <a:rPr lang="en-US" dirty="0"/>
              <a:t>They want to know the truth and the whole truth, and they do not mind a lesson that points up some of their shortcomings. </a:t>
            </a:r>
          </a:p>
          <a:p>
            <a:pPr marL="640594" lvl="1" indent="-174708" defTabSz="931774">
              <a:buFont typeface="Arial" panose="020B0604020202020204" pitchFamily="34" charset="0"/>
              <a:buChar char="•"/>
              <a:defRPr/>
            </a:pPr>
            <a:r>
              <a:rPr lang="en-US" dirty="0"/>
              <a:t>Because of their willingness to hear the whole counsel of God, they have a solid grasp of the difference between truth and error</a:t>
            </a:r>
          </a:p>
          <a:p>
            <a:pPr defTabSz="931774">
              <a:defRPr/>
            </a:pPr>
            <a:r>
              <a:rPr lang="en-US" b="1" dirty="0"/>
              <a:t>(Hebrews 5:14), </a:t>
            </a:r>
            <a:r>
              <a:rPr lang="en-US" i="1" dirty="0"/>
              <a:t>“But solid food belongs to those who are of full age, that is, those who by reason of use have their senses exercised to discern both good and evil.”</a:t>
            </a:r>
          </a:p>
          <a:p>
            <a:pPr marL="174708" indent="-174708" defTabSz="931774">
              <a:buFont typeface="Arial" panose="020B0604020202020204" pitchFamily="34" charset="0"/>
              <a:buChar char="•"/>
              <a:defRPr/>
            </a:pPr>
            <a:r>
              <a:rPr lang="en-US" b="1" dirty="0"/>
              <a:t>All of you brethren here at West Side who want to know and heed God’s will, even if it hits you close to home, you are an encouragement to me, and to all the brethren here.</a:t>
            </a:r>
          </a:p>
        </p:txBody>
      </p:sp>
      <p:sp>
        <p:nvSpPr>
          <p:cNvPr id="4" name="Slide Number Placeholder 3"/>
          <p:cNvSpPr>
            <a:spLocks noGrp="1"/>
          </p:cNvSpPr>
          <p:nvPr>
            <p:ph type="sldNum" sz="quarter" idx="10"/>
          </p:nvPr>
        </p:nvSpPr>
        <p:spPr/>
        <p:txBody>
          <a:bodyPr/>
          <a:lstStyle/>
          <a:p>
            <a:pPr defTabSz="931774">
              <a:defRPr/>
            </a:pPr>
            <a:fld id="{088B4A4B-8D2A-4F78-B06C-4BCE502A7735}"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911640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SHORT, IT IS ENCOURAGING that a lot of Christians take religion seriously. </a:t>
            </a:r>
          </a:p>
          <a:p>
            <a:r>
              <a:rPr lang="en-US" b="1" dirty="0"/>
              <a:t>(Mark 12:29-31), [A scribe asked Jesus, “Which is the first commandment of all”], </a:t>
            </a:r>
            <a:r>
              <a:rPr lang="en-US" i="1" dirty="0"/>
              <a:t>“</a:t>
            </a:r>
            <a:r>
              <a:rPr lang="en-US" b="0" i="1" dirty="0"/>
              <a:t>Jesus answered him, “The first of all the commandments is: ‘Hear, O Israel, the Lord our God, the Lord is one.</a:t>
            </a:r>
            <a:r>
              <a:rPr lang="en-US" b="0" i="1" baseline="30000" dirty="0"/>
              <a:t> 30</a:t>
            </a:r>
            <a:r>
              <a:rPr lang="en-US" b="0" i="1" dirty="0"/>
              <a:t> And you shall love the Lord your God with all your heart, with all your soul, with all your mind, and with all your strength.’ This is the first commandment.</a:t>
            </a:r>
            <a:r>
              <a:rPr lang="en-US" b="0" i="1" baseline="30000" dirty="0"/>
              <a:t> 31</a:t>
            </a:r>
            <a:r>
              <a:rPr lang="en-US" b="0" i="1" dirty="0"/>
              <a:t> And the second, like it, is this: ‘You shall love your neighbor as yourself.’ There is no other commandment greater than these.”</a:t>
            </a:r>
            <a:endParaRPr lang="en-US" i="1" dirty="0"/>
          </a:p>
          <a:p>
            <a:pPr marL="640594" lvl="1" indent="-174708">
              <a:buFont typeface="Arial" panose="020B0604020202020204" pitchFamily="34" charset="0"/>
              <a:buChar char="•"/>
            </a:pPr>
            <a:r>
              <a:rPr lang="en-US" dirty="0"/>
              <a:t>They want to go to heaven. </a:t>
            </a:r>
          </a:p>
          <a:p>
            <a:pPr marL="640594" lvl="1" indent="-174708">
              <a:buFont typeface="Arial" panose="020B0604020202020204" pitchFamily="34" charset="0"/>
              <a:buChar char="•"/>
            </a:pPr>
            <a:r>
              <a:rPr lang="en-US" dirty="0"/>
              <a:t>They love God more than athletic events. </a:t>
            </a:r>
          </a:p>
          <a:p>
            <a:pPr marL="640594" lvl="1" indent="-174708">
              <a:buFont typeface="Arial" panose="020B0604020202020204" pitchFamily="34" charset="0"/>
              <a:buChar char="•"/>
            </a:pPr>
            <a:r>
              <a:rPr lang="en-US" dirty="0"/>
              <a:t>They believe the Bible means what it says and that its message is relevant to every generation.</a:t>
            </a:r>
          </a:p>
          <a:p>
            <a:pPr marL="640594" lvl="1" indent="-174708">
              <a:buFont typeface="Arial" panose="020B0604020202020204" pitchFamily="34" charset="0"/>
              <a:buChar char="•"/>
            </a:pPr>
            <a:r>
              <a:rPr lang="en-US" dirty="0"/>
              <a:t>They are not ashamed to let their convictions be made known. </a:t>
            </a:r>
          </a:p>
          <a:p>
            <a:pPr marL="640594" lvl="1" indent="-174708">
              <a:buFont typeface="Arial" panose="020B0604020202020204" pitchFamily="34" charset="0"/>
              <a:buChar char="•"/>
            </a:pPr>
            <a:r>
              <a:rPr lang="en-US" dirty="0"/>
              <a:t>They demonstrate that one can be a Christian and not be a hypocrite.</a:t>
            </a:r>
          </a:p>
          <a:p>
            <a:r>
              <a:rPr lang="en-US" b="1" dirty="0"/>
              <a:t>(Micah 6:8), </a:t>
            </a:r>
            <a:r>
              <a:rPr lang="en-US" i="1" dirty="0"/>
              <a:t>“He has shown you, O man, what is good; and what does the Lord require of you but to do justly, to love mercy, and to walk humbly with your God?”</a:t>
            </a:r>
          </a:p>
          <a:p>
            <a:pPr marL="174708" indent="-174708" defTabSz="931774">
              <a:buFont typeface="Arial" panose="020B0604020202020204" pitchFamily="34" charset="0"/>
              <a:buChar char="•"/>
              <a:defRPr/>
            </a:pPr>
            <a:r>
              <a:rPr lang="en-US" b="1" dirty="0"/>
              <a:t>All of you brethren here at West Side who are steadfast workers in the kingdom, who work each day to be the kind of person God wants you to be, we see you and are greatly encouraged by your efforts.</a:t>
            </a:r>
          </a:p>
          <a:p>
            <a:endParaRPr lang="en-US" dirty="0"/>
          </a:p>
        </p:txBody>
      </p:sp>
      <p:sp>
        <p:nvSpPr>
          <p:cNvPr id="4" name="Slide Number Placeholder 3"/>
          <p:cNvSpPr>
            <a:spLocks noGrp="1"/>
          </p:cNvSpPr>
          <p:nvPr>
            <p:ph type="sldNum" sz="quarter" idx="10"/>
          </p:nvPr>
        </p:nvSpPr>
        <p:spPr/>
        <p:txBody>
          <a:bodyPr/>
          <a:lstStyle/>
          <a:p>
            <a:pPr defTabSz="931774">
              <a:defRPr/>
            </a:pPr>
            <a:fld id="{088B4A4B-8D2A-4F78-B06C-4BCE502A7735}"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008307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Paul was greatly encouraged by his brethren.  In particular, he expressed this in his letter to Philemon:</a:t>
            </a:r>
          </a:p>
          <a:p>
            <a:r>
              <a:rPr lang="en-US" b="1" dirty="0"/>
              <a:t>(Philemon 4-7), </a:t>
            </a:r>
            <a:r>
              <a:rPr lang="en-US" i="1" dirty="0"/>
              <a:t>“I thank my God, making mention of you always in my prayers,</a:t>
            </a:r>
            <a:r>
              <a:rPr lang="en-US" i="1" baseline="30000" dirty="0"/>
              <a:t> 5</a:t>
            </a:r>
            <a:r>
              <a:rPr lang="en-US" i="1" dirty="0"/>
              <a:t> hearing of your love and faith which you have toward the Lord Jesus and toward all the saints,</a:t>
            </a:r>
            <a:r>
              <a:rPr lang="en-US" i="1" baseline="30000" dirty="0"/>
              <a:t> 6</a:t>
            </a:r>
            <a:r>
              <a:rPr lang="en-US" i="1" dirty="0"/>
              <a:t> that the sharing of your faith may become effective by the acknowledgment of every good thing which is in you in Christ Jesus.</a:t>
            </a:r>
            <a:r>
              <a:rPr lang="en-US" i="1" baseline="30000" dirty="0"/>
              <a:t> 7</a:t>
            </a:r>
            <a:r>
              <a:rPr lang="en-US" i="1" dirty="0"/>
              <a:t> For we have great joy and consolation in your love, because the hearts of the saints have been refreshed by you, brother.”</a:t>
            </a:r>
          </a:p>
          <a:p>
            <a:pPr marL="174708" indent="-174708">
              <a:buFont typeface="Arial" panose="020B0604020202020204" pitchFamily="34" charset="0"/>
              <a:buChar char="•"/>
            </a:pPr>
            <a:r>
              <a:rPr lang="en-US" dirty="0"/>
              <a:t>Brethren, your faithfulness to God and His children refreshes our hearts</a:t>
            </a:r>
          </a:p>
          <a:p>
            <a:pPr marL="174708" indent="-174708">
              <a:buFont typeface="Arial" panose="020B0604020202020204" pitchFamily="34" charset="0"/>
              <a:buChar char="•"/>
            </a:pPr>
            <a:r>
              <a:rPr lang="en-US" dirty="0"/>
              <a:t>May we all seek to be an encouragement to one another!</a:t>
            </a:r>
          </a:p>
        </p:txBody>
      </p:sp>
      <p:sp>
        <p:nvSpPr>
          <p:cNvPr id="4" name="Slide Number Placeholder 3"/>
          <p:cNvSpPr>
            <a:spLocks noGrp="1"/>
          </p:cNvSpPr>
          <p:nvPr>
            <p:ph type="sldNum" sz="quarter" idx="10"/>
          </p:nvPr>
        </p:nvSpPr>
        <p:spPr/>
        <p:txBody>
          <a:bodyPr/>
          <a:lstStyle/>
          <a:p>
            <a:pPr defTabSz="931774">
              <a:defRPr/>
            </a:pPr>
            <a:fld id="{088B4A4B-8D2A-4F78-B06C-4BCE502A7735}"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674265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9C78-E90C-4091-BA28-16FA0BBAC5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3184D6-39FD-481F-99A3-B27DC608B3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E13CD1-E3E0-4EB9-BDF7-10A669E03010}"/>
              </a:ext>
            </a:extLst>
          </p:cNvPr>
          <p:cNvSpPr>
            <a:spLocks noGrp="1"/>
          </p:cNvSpPr>
          <p:nvPr>
            <p:ph type="dt" sz="half" idx="10"/>
          </p:nvPr>
        </p:nvSpPr>
        <p:spPr/>
        <p:txBody>
          <a:bodyPr/>
          <a:lstStyle/>
          <a:p>
            <a:fld id="{1BBDBC70-23F5-4410-B9FD-763E5BA2D35B}" type="datetimeFigureOut">
              <a:rPr lang="en-US" smtClean="0"/>
              <a:t>9/9/2018</a:t>
            </a:fld>
            <a:endParaRPr lang="en-US"/>
          </a:p>
        </p:txBody>
      </p:sp>
      <p:sp>
        <p:nvSpPr>
          <p:cNvPr id="5" name="Footer Placeholder 4">
            <a:extLst>
              <a:ext uri="{FF2B5EF4-FFF2-40B4-BE49-F238E27FC236}">
                <a16:creationId xmlns:a16="http://schemas.microsoft.com/office/drawing/2014/main" id="{D8CED55E-9F22-4DCD-9612-7703FC35A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21159-0120-4D0B-A250-DE87721A7DE7}"/>
              </a:ext>
            </a:extLst>
          </p:cNvPr>
          <p:cNvSpPr>
            <a:spLocks noGrp="1"/>
          </p:cNvSpPr>
          <p:nvPr>
            <p:ph type="sldNum" sz="quarter" idx="12"/>
          </p:nvPr>
        </p:nvSpPr>
        <p:spPr/>
        <p:txBody>
          <a:bodyPr/>
          <a:lstStyle/>
          <a:p>
            <a:fld id="{10EF274F-B6E4-4CC9-8795-7EB20BBA0A96}" type="slidenum">
              <a:rPr lang="en-US" smtClean="0"/>
              <a:t>‹#›</a:t>
            </a:fld>
            <a:endParaRPr lang="en-US"/>
          </a:p>
        </p:txBody>
      </p:sp>
    </p:spTree>
    <p:extLst>
      <p:ext uri="{BB962C8B-B14F-4D97-AF65-F5344CB8AC3E}">
        <p14:creationId xmlns:p14="http://schemas.microsoft.com/office/powerpoint/2010/main" val="209389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A0AEB-774D-4BD1-AAFF-CABCD1B7BE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D169C-1D58-43CB-AA54-A23F7BE6B8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A0D7C6-050C-4B30-9110-87D1FE657052}"/>
              </a:ext>
            </a:extLst>
          </p:cNvPr>
          <p:cNvSpPr>
            <a:spLocks noGrp="1"/>
          </p:cNvSpPr>
          <p:nvPr>
            <p:ph type="dt" sz="half" idx="10"/>
          </p:nvPr>
        </p:nvSpPr>
        <p:spPr/>
        <p:txBody>
          <a:bodyPr/>
          <a:lstStyle/>
          <a:p>
            <a:fld id="{1BBDBC70-23F5-4410-B9FD-763E5BA2D35B}" type="datetimeFigureOut">
              <a:rPr lang="en-US" smtClean="0"/>
              <a:t>9/9/2018</a:t>
            </a:fld>
            <a:endParaRPr lang="en-US"/>
          </a:p>
        </p:txBody>
      </p:sp>
      <p:sp>
        <p:nvSpPr>
          <p:cNvPr id="5" name="Footer Placeholder 4">
            <a:extLst>
              <a:ext uri="{FF2B5EF4-FFF2-40B4-BE49-F238E27FC236}">
                <a16:creationId xmlns:a16="http://schemas.microsoft.com/office/drawing/2014/main" id="{A4A53F6A-3377-4C79-8313-C22A2E3CC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21BD6-1ECF-43D1-8723-89D485138B61}"/>
              </a:ext>
            </a:extLst>
          </p:cNvPr>
          <p:cNvSpPr>
            <a:spLocks noGrp="1"/>
          </p:cNvSpPr>
          <p:nvPr>
            <p:ph type="sldNum" sz="quarter" idx="12"/>
          </p:nvPr>
        </p:nvSpPr>
        <p:spPr/>
        <p:txBody>
          <a:bodyPr/>
          <a:lstStyle/>
          <a:p>
            <a:fld id="{10EF274F-B6E4-4CC9-8795-7EB20BBA0A96}" type="slidenum">
              <a:rPr lang="en-US" smtClean="0"/>
              <a:t>‹#›</a:t>
            </a:fld>
            <a:endParaRPr lang="en-US"/>
          </a:p>
        </p:txBody>
      </p:sp>
    </p:spTree>
    <p:extLst>
      <p:ext uri="{BB962C8B-B14F-4D97-AF65-F5344CB8AC3E}">
        <p14:creationId xmlns:p14="http://schemas.microsoft.com/office/powerpoint/2010/main" val="32575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83B2D7-3DCD-4D65-A33B-08CEED033E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3F324F-6E74-453B-BF2A-A73B5A402E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43773-823A-41F6-B9E1-E8FBF92E36C5}"/>
              </a:ext>
            </a:extLst>
          </p:cNvPr>
          <p:cNvSpPr>
            <a:spLocks noGrp="1"/>
          </p:cNvSpPr>
          <p:nvPr>
            <p:ph type="dt" sz="half" idx="10"/>
          </p:nvPr>
        </p:nvSpPr>
        <p:spPr/>
        <p:txBody>
          <a:bodyPr/>
          <a:lstStyle/>
          <a:p>
            <a:fld id="{1BBDBC70-23F5-4410-B9FD-763E5BA2D35B}" type="datetimeFigureOut">
              <a:rPr lang="en-US" smtClean="0"/>
              <a:t>9/9/2018</a:t>
            </a:fld>
            <a:endParaRPr lang="en-US"/>
          </a:p>
        </p:txBody>
      </p:sp>
      <p:sp>
        <p:nvSpPr>
          <p:cNvPr id="5" name="Footer Placeholder 4">
            <a:extLst>
              <a:ext uri="{FF2B5EF4-FFF2-40B4-BE49-F238E27FC236}">
                <a16:creationId xmlns:a16="http://schemas.microsoft.com/office/drawing/2014/main" id="{5B2BC0AC-AA82-4D31-8318-20EDE635F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BA936-96C7-48A7-8E9A-1E1539773D86}"/>
              </a:ext>
            </a:extLst>
          </p:cNvPr>
          <p:cNvSpPr>
            <a:spLocks noGrp="1"/>
          </p:cNvSpPr>
          <p:nvPr>
            <p:ph type="sldNum" sz="quarter" idx="12"/>
          </p:nvPr>
        </p:nvSpPr>
        <p:spPr/>
        <p:txBody>
          <a:bodyPr/>
          <a:lstStyle/>
          <a:p>
            <a:fld id="{10EF274F-B6E4-4CC9-8795-7EB20BBA0A96}" type="slidenum">
              <a:rPr lang="en-US" smtClean="0"/>
              <a:t>‹#›</a:t>
            </a:fld>
            <a:endParaRPr lang="en-US"/>
          </a:p>
        </p:txBody>
      </p:sp>
    </p:spTree>
    <p:extLst>
      <p:ext uri="{BB962C8B-B14F-4D97-AF65-F5344CB8AC3E}">
        <p14:creationId xmlns:p14="http://schemas.microsoft.com/office/powerpoint/2010/main" val="174293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02AAE-7C60-49B4-B59A-8E756A444D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0B3513-299A-4AC0-98F8-1DFC1AA74E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CF95D-DE7E-4A1D-BDC4-EACAAD89F94A}"/>
              </a:ext>
            </a:extLst>
          </p:cNvPr>
          <p:cNvSpPr>
            <a:spLocks noGrp="1"/>
          </p:cNvSpPr>
          <p:nvPr>
            <p:ph type="dt" sz="half" idx="10"/>
          </p:nvPr>
        </p:nvSpPr>
        <p:spPr/>
        <p:txBody>
          <a:bodyPr/>
          <a:lstStyle/>
          <a:p>
            <a:fld id="{1BBDBC70-23F5-4410-B9FD-763E5BA2D35B}" type="datetimeFigureOut">
              <a:rPr lang="en-US" smtClean="0"/>
              <a:t>9/9/2018</a:t>
            </a:fld>
            <a:endParaRPr lang="en-US"/>
          </a:p>
        </p:txBody>
      </p:sp>
      <p:sp>
        <p:nvSpPr>
          <p:cNvPr id="5" name="Footer Placeholder 4">
            <a:extLst>
              <a:ext uri="{FF2B5EF4-FFF2-40B4-BE49-F238E27FC236}">
                <a16:creationId xmlns:a16="http://schemas.microsoft.com/office/drawing/2014/main" id="{09E165F2-5069-4AAB-AD0F-087893760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35301-4CEF-4EEB-A647-76B7DD656146}"/>
              </a:ext>
            </a:extLst>
          </p:cNvPr>
          <p:cNvSpPr>
            <a:spLocks noGrp="1"/>
          </p:cNvSpPr>
          <p:nvPr>
            <p:ph type="sldNum" sz="quarter" idx="12"/>
          </p:nvPr>
        </p:nvSpPr>
        <p:spPr/>
        <p:txBody>
          <a:bodyPr/>
          <a:lstStyle/>
          <a:p>
            <a:fld id="{10EF274F-B6E4-4CC9-8795-7EB20BBA0A96}" type="slidenum">
              <a:rPr lang="en-US" smtClean="0"/>
              <a:t>‹#›</a:t>
            </a:fld>
            <a:endParaRPr lang="en-US"/>
          </a:p>
        </p:txBody>
      </p:sp>
    </p:spTree>
    <p:extLst>
      <p:ext uri="{BB962C8B-B14F-4D97-AF65-F5344CB8AC3E}">
        <p14:creationId xmlns:p14="http://schemas.microsoft.com/office/powerpoint/2010/main" val="3279615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0B21E-BF78-401B-AB99-74CA4EF9CF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93BEDF-CAD3-4D7A-8912-B8AC90C46C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94CC269-55FF-4A1D-9965-AA70B5ADB990}"/>
              </a:ext>
            </a:extLst>
          </p:cNvPr>
          <p:cNvSpPr>
            <a:spLocks noGrp="1"/>
          </p:cNvSpPr>
          <p:nvPr>
            <p:ph type="dt" sz="half" idx="10"/>
          </p:nvPr>
        </p:nvSpPr>
        <p:spPr/>
        <p:txBody>
          <a:bodyPr/>
          <a:lstStyle/>
          <a:p>
            <a:fld id="{1BBDBC70-23F5-4410-B9FD-763E5BA2D35B}" type="datetimeFigureOut">
              <a:rPr lang="en-US" smtClean="0"/>
              <a:t>9/9/2018</a:t>
            </a:fld>
            <a:endParaRPr lang="en-US"/>
          </a:p>
        </p:txBody>
      </p:sp>
      <p:sp>
        <p:nvSpPr>
          <p:cNvPr id="5" name="Footer Placeholder 4">
            <a:extLst>
              <a:ext uri="{FF2B5EF4-FFF2-40B4-BE49-F238E27FC236}">
                <a16:creationId xmlns:a16="http://schemas.microsoft.com/office/drawing/2014/main" id="{99A8AC85-6C6E-4A7D-B7AD-E42AD88D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49D4D3-B9E9-4A74-8DDB-B5228000A42B}"/>
              </a:ext>
            </a:extLst>
          </p:cNvPr>
          <p:cNvSpPr>
            <a:spLocks noGrp="1"/>
          </p:cNvSpPr>
          <p:nvPr>
            <p:ph type="sldNum" sz="quarter" idx="12"/>
          </p:nvPr>
        </p:nvSpPr>
        <p:spPr/>
        <p:txBody>
          <a:bodyPr/>
          <a:lstStyle/>
          <a:p>
            <a:fld id="{10EF274F-B6E4-4CC9-8795-7EB20BBA0A96}" type="slidenum">
              <a:rPr lang="en-US" smtClean="0"/>
              <a:t>‹#›</a:t>
            </a:fld>
            <a:endParaRPr lang="en-US"/>
          </a:p>
        </p:txBody>
      </p:sp>
    </p:spTree>
    <p:extLst>
      <p:ext uri="{BB962C8B-B14F-4D97-AF65-F5344CB8AC3E}">
        <p14:creationId xmlns:p14="http://schemas.microsoft.com/office/powerpoint/2010/main" val="27630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D4B6-9BF6-463A-8DF2-49475CCAAB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40612E-C31C-47D9-8455-57543C6AA0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97DE44-382F-4C8B-8E33-6040947BCA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42EC10-E49C-4AE3-AA29-4D68720BF608}"/>
              </a:ext>
            </a:extLst>
          </p:cNvPr>
          <p:cNvSpPr>
            <a:spLocks noGrp="1"/>
          </p:cNvSpPr>
          <p:nvPr>
            <p:ph type="dt" sz="half" idx="10"/>
          </p:nvPr>
        </p:nvSpPr>
        <p:spPr/>
        <p:txBody>
          <a:bodyPr/>
          <a:lstStyle/>
          <a:p>
            <a:fld id="{1BBDBC70-23F5-4410-B9FD-763E5BA2D35B}" type="datetimeFigureOut">
              <a:rPr lang="en-US" smtClean="0"/>
              <a:t>9/9/2018</a:t>
            </a:fld>
            <a:endParaRPr lang="en-US"/>
          </a:p>
        </p:txBody>
      </p:sp>
      <p:sp>
        <p:nvSpPr>
          <p:cNvPr id="6" name="Footer Placeholder 5">
            <a:extLst>
              <a:ext uri="{FF2B5EF4-FFF2-40B4-BE49-F238E27FC236}">
                <a16:creationId xmlns:a16="http://schemas.microsoft.com/office/drawing/2014/main" id="{DF4578BD-8BC1-4D85-A42F-922809EB43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778839-B181-4FCD-936F-3C5BD23EDEC4}"/>
              </a:ext>
            </a:extLst>
          </p:cNvPr>
          <p:cNvSpPr>
            <a:spLocks noGrp="1"/>
          </p:cNvSpPr>
          <p:nvPr>
            <p:ph type="sldNum" sz="quarter" idx="12"/>
          </p:nvPr>
        </p:nvSpPr>
        <p:spPr/>
        <p:txBody>
          <a:bodyPr/>
          <a:lstStyle/>
          <a:p>
            <a:fld id="{10EF274F-B6E4-4CC9-8795-7EB20BBA0A96}" type="slidenum">
              <a:rPr lang="en-US" smtClean="0"/>
              <a:t>‹#›</a:t>
            </a:fld>
            <a:endParaRPr lang="en-US"/>
          </a:p>
        </p:txBody>
      </p:sp>
    </p:spTree>
    <p:extLst>
      <p:ext uri="{BB962C8B-B14F-4D97-AF65-F5344CB8AC3E}">
        <p14:creationId xmlns:p14="http://schemas.microsoft.com/office/powerpoint/2010/main" val="356639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B3EA-AEA5-4158-93C2-719CC1E608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5A0D4E-4660-4415-BC57-5CEC66E5C5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D3D1C6-AFB6-4D18-9233-BC1699620F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49AE89-2E83-4646-9B9A-774C48BF5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F092AB6-B718-4019-AB9E-9F36470325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7DF1CE-3178-4040-9B86-42AA0B4059DB}"/>
              </a:ext>
            </a:extLst>
          </p:cNvPr>
          <p:cNvSpPr>
            <a:spLocks noGrp="1"/>
          </p:cNvSpPr>
          <p:nvPr>
            <p:ph type="dt" sz="half" idx="10"/>
          </p:nvPr>
        </p:nvSpPr>
        <p:spPr/>
        <p:txBody>
          <a:bodyPr/>
          <a:lstStyle/>
          <a:p>
            <a:fld id="{1BBDBC70-23F5-4410-B9FD-763E5BA2D35B}" type="datetimeFigureOut">
              <a:rPr lang="en-US" smtClean="0"/>
              <a:t>9/9/2018</a:t>
            </a:fld>
            <a:endParaRPr lang="en-US"/>
          </a:p>
        </p:txBody>
      </p:sp>
      <p:sp>
        <p:nvSpPr>
          <p:cNvPr id="8" name="Footer Placeholder 7">
            <a:extLst>
              <a:ext uri="{FF2B5EF4-FFF2-40B4-BE49-F238E27FC236}">
                <a16:creationId xmlns:a16="http://schemas.microsoft.com/office/drawing/2014/main" id="{5B7EA241-FA4A-4EE7-977F-CB541F62A9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136A0F-5053-404F-9D9F-E4E6D0CEBB0C}"/>
              </a:ext>
            </a:extLst>
          </p:cNvPr>
          <p:cNvSpPr>
            <a:spLocks noGrp="1"/>
          </p:cNvSpPr>
          <p:nvPr>
            <p:ph type="sldNum" sz="quarter" idx="12"/>
          </p:nvPr>
        </p:nvSpPr>
        <p:spPr/>
        <p:txBody>
          <a:bodyPr/>
          <a:lstStyle/>
          <a:p>
            <a:fld id="{10EF274F-B6E4-4CC9-8795-7EB20BBA0A96}" type="slidenum">
              <a:rPr lang="en-US" smtClean="0"/>
              <a:t>‹#›</a:t>
            </a:fld>
            <a:endParaRPr lang="en-US"/>
          </a:p>
        </p:txBody>
      </p:sp>
    </p:spTree>
    <p:extLst>
      <p:ext uri="{BB962C8B-B14F-4D97-AF65-F5344CB8AC3E}">
        <p14:creationId xmlns:p14="http://schemas.microsoft.com/office/powerpoint/2010/main" val="225881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E84A-FCFE-458C-9354-14F85CD32D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0CC7C1-3BAF-464A-B604-326A392D632A}"/>
              </a:ext>
            </a:extLst>
          </p:cNvPr>
          <p:cNvSpPr>
            <a:spLocks noGrp="1"/>
          </p:cNvSpPr>
          <p:nvPr>
            <p:ph type="dt" sz="half" idx="10"/>
          </p:nvPr>
        </p:nvSpPr>
        <p:spPr/>
        <p:txBody>
          <a:bodyPr/>
          <a:lstStyle/>
          <a:p>
            <a:fld id="{1BBDBC70-23F5-4410-B9FD-763E5BA2D35B}" type="datetimeFigureOut">
              <a:rPr lang="en-US" smtClean="0"/>
              <a:t>9/9/2018</a:t>
            </a:fld>
            <a:endParaRPr lang="en-US"/>
          </a:p>
        </p:txBody>
      </p:sp>
      <p:sp>
        <p:nvSpPr>
          <p:cNvPr id="4" name="Footer Placeholder 3">
            <a:extLst>
              <a:ext uri="{FF2B5EF4-FFF2-40B4-BE49-F238E27FC236}">
                <a16:creationId xmlns:a16="http://schemas.microsoft.com/office/drawing/2014/main" id="{7BFFE5E2-179C-4C07-A137-7DD2607754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2284B1-4FF7-4C89-A8C5-195276130E50}"/>
              </a:ext>
            </a:extLst>
          </p:cNvPr>
          <p:cNvSpPr>
            <a:spLocks noGrp="1"/>
          </p:cNvSpPr>
          <p:nvPr>
            <p:ph type="sldNum" sz="quarter" idx="12"/>
          </p:nvPr>
        </p:nvSpPr>
        <p:spPr/>
        <p:txBody>
          <a:bodyPr/>
          <a:lstStyle/>
          <a:p>
            <a:fld id="{10EF274F-B6E4-4CC9-8795-7EB20BBA0A96}" type="slidenum">
              <a:rPr lang="en-US" smtClean="0"/>
              <a:t>‹#›</a:t>
            </a:fld>
            <a:endParaRPr lang="en-US"/>
          </a:p>
        </p:txBody>
      </p:sp>
    </p:spTree>
    <p:extLst>
      <p:ext uri="{BB962C8B-B14F-4D97-AF65-F5344CB8AC3E}">
        <p14:creationId xmlns:p14="http://schemas.microsoft.com/office/powerpoint/2010/main" val="98499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ED126-2354-4F33-8B33-3F3C755C39BE}"/>
              </a:ext>
            </a:extLst>
          </p:cNvPr>
          <p:cNvSpPr>
            <a:spLocks noGrp="1"/>
          </p:cNvSpPr>
          <p:nvPr>
            <p:ph type="dt" sz="half" idx="10"/>
          </p:nvPr>
        </p:nvSpPr>
        <p:spPr/>
        <p:txBody>
          <a:bodyPr/>
          <a:lstStyle/>
          <a:p>
            <a:fld id="{1BBDBC70-23F5-4410-B9FD-763E5BA2D35B}" type="datetimeFigureOut">
              <a:rPr lang="en-US" smtClean="0"/>
              <a:t>9/9/2018</a:t>
            </a:fld>
            <a:endParaRPr lang="en-US"/>
          </a:p>
        </p:txBody>
      </p:sp>
      <p:sp>
        <p:nvSpPr>
          <p:cNvPr id="3" name="Footer Placeholder 2">
            <a:extLst>
              <a:ext uri="{FF2B5EF4-FFF2-40B4-BE49-F238E27FC236}">
                <a16:creationId xmlns:a16="http://schemas.microsoft.com/office/drawing/2014/main" id="{0F9640FA-D401-44DE-AF2D-EC75581D3A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F11596-EC48-45F6-B92E-C21C209C100B}"/>
              </a:ext>
            </a:extLst>
          </p:cNvPr>
          <p:cNvSpPr>
            <a:spLocks noGrp="1"/>
          </p:cNvSpPr>
          <p:nvPr>
            <p:ph type="sldNum" sz="quarter" idx="12"/>
          </p:nvPr>
        </p:nvSpPr>
        <p:spPr/>
        <p:txBody>
          <a:bodyPr/>
          <a:lstStyle/>
          <a:p>
            <a:fld id="{10EF274F-B6E4-4CC9-8795-7EB20BBA0A96}" type="slidenum">
              <a:rPr lang="en-US" smtClean="0"/>
              <a:t>‹#›</a:t>
            </a:fld>
            <a:endParaRPr lang="en-US"/>
          </a:p>
        </p:txBody>
      </p:sp>
    </p:spTree>
    <p:extLst>
      <p:ext uri="{BB962C8B-B14F-4D97-AF65-F5344CB8AC3E}">
        <p14:creationId xmlns:p14="http://schemas.microsoft.com/office/powerpoint/2010/main" val="140737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AD30-78F8-44C0-9C1D-065DF162BB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32DE71-0D37-4CB9-AB11-59CDD6651A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8D979D-0297-4675-8948-3FBBD817D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D72089-A894-4D8E-AE11-78F1FA81956A}"/>
              </a:ext>
            </a:extLst>
          </p:cNvPr>
          <p:cNvSpPr>
            <a:spLocks noGrp="1"/>
          </p:cNvSpPr>
          <p:nvPr>
            <p:ph type="dt" sz="half" idx="10"/>
          </p:nvPr>
        </p:nvSpPr>
        <p:spPr/>
        <p:txBody>
          <a:bodyPr/>
          <a:lstStyle/>
          <a:p>
            <a:fld id="{1BBDBC70-23F5-4410-B9FD-763E5BA2D35B}" type="datetimeFigureOut">
              <a:rPr lang="en-US" smtClean="0"/>
              <a:t>9/9/2018</a:t>
            </a:fld>
            <a:endParaRPr lang="en-US"/>
          </a:p>
        </p:txBody>
      </p:sp>
      <p:sp>
        <p:nvSpPr>
          <p:cNvPr id="6" name="Footer Placeholder 5">
            <a:extLst>
              <a:ext uri="{FF2B5EF4-FFF2-40B4-BE49-F238E27FC236}">
                <a16:creationId xmlns:a16="http://schemas.microsoft.com/office/drawing/2014/main" id="{08D33121-523F-4FFF-9403-D1025B6C8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D300C9-5925-45C9-91E1-58F15938741B}"/>
              </a:ext>
            </a:extLst>
          </p:cNvPr>
          <p:cNvSpPr>
            <a:spLocks noGrp="1"/>
          </p:cNvSpPr>
          <p:nvPr>
            <p:ph type="sldNum" sz="quarter" idx="12"/>
          </p:nvPr>
        </p:nvSpPr>
        <p:spPr/>
        <p:txBody>
          <a:bodyPr/>
          <a:lstStyle/>
          <a:p>
            <a:fld id="{10EF274F-B6E4-4CC9-8795-7EB20BBA0A96}" type="slidenum">
              <a:rPr lang="en-US" smtClean="0"/>
              <a:t>‹#›</a:t>
            </a:fld>
            <a:endParaRPr lang="en-US"/>
          </a:p>
        </p:txBody>
      </p:sp>
    </p:spTree>
    <p:extLst>
      <p:ext uri="{BB962C8B-B14F-4D97-AF65-F5344CB8AC3E}">
        <p14:creationId xmlns:p14="http://schemas.microsoft.com/office/powerpoint/2010/main" val="1364923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DD6B-85B2-46E8-B92E-0258D6F481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77B7F7-2FBE-4A79-8056-1F19B82AD6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5F1E56-1AA5-4E66-A5D8-6F13B6D77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99FC8B-B597-43CD-8A8E-E2BB2081876F}"/>
              </a:ext>
            </a:extLst>
          </p:cNvPr>
          <p:cNvSpPr>
            <a:spLocks noGrp="1"/>
          </p:cNvSpPr>
          <p:nvPr>
            <p:ph type="dt" sz="half" idx="10"/>
          </p:nvPr>
        </p:nvSpPr>
        <p:spPr/>
        <p:txBody>
          <a:bodyPr/>
          <a:lstStyle/>
          <a:p>
            <a:fld id="{1BBDBC70-23F5-4410-B9FD-763E5BA2D35B}" type="datetimeFigureOut">
              <a:rPr lang="en-US" smtClean="0"/>
              <a:t>9/9/2018</a:t>
            </a:fld>
            <a:endParaRPr lang="en-US"/>
          </a:p>
        </p:txBody>
      </p:sp>
      <p:sp>
        <p:nvSpPr>
          <p:cNvPr id="6" name="Footer Placeholder 5">
            <a:extLst>
              <a:ext uri="{FF2B5EF4-FFF2-40B4-BE49-F238E27FC236}">
                <a16:creationId xmlns:a16="http://schemas.microsoft.com/office/drawing/2014/main" id="{67570A81-AF89-4D67-938E-5E89470E2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FAA170-91EA-42F5-B993-A048AF233F7F}"/>
              </a:ext>
            </a:extLst>
          </p:cNvPr>
          <p:cNvSpPr>
            <a:spLocks noGrp="1"/>
          </p:cNvSpPr>
          <p:nvPr>
            <p:ph type="sldNum" sz="quarter" idx="12"/>
          </p:nvPr>
        </p:nvSpPr>
        <p:spPr/>
        <p:txBody>
          <a:bodyPr/>
          <a:lstStyle/>
          <a:p>
            <a:fld id="{10EF274F-B6E4-4CC9-8795-7EB20BBA0A96}" type="slidenum">
              <a:rPr lang="en-US" smtClean="0"/>
              <a:t>‹#›</a:t>
            </a:fld>
            <a:endParaRPr lang="en-US"/>
          </a:p>
        </p:txBody>
      </p:sp>
    </p:spTree>
    <p:extLst>
      <p:ext uri="{BB962C8B-B14F-4D97-AF65-F5344CB8AC3E}">
        <p14:creationId xmlns:p14="http://schemas.microsoft.com/office/powerpoint/2010/main" val="1095544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9B1C34-B571-47FC-8F7F-624E0AB72B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482BFD-75CC-4FD8-9027-68C6A63553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3FE3B-D27F-452E-90BD-C42B15367A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DBC70-23F5-4410-B9FD-763E5BA2D35B}" type="datetimeFigureOut">
              <a:rPr lang="en-US" smtClean="0"/>
              <a:t>9/9/2018</a:t>
            </a:fld>
            <a:endParaRPr lang="en-US"/>
          </a:p>
        </p:txBody>
      </p:sp>
      <p:sp>
        <p:nvSpPr>
          <p:cNvPr id="5" name="Footer Placeholder 4">
            <a:extLst>
              <a:ext uri="{FF2B5EF4-FFF2-40B4-BE49-F238E27FC236}">
                <a16:creationId xmlns:a16="http://schemas.microsoft.com/office/drawing/2014/main" id="{AA764A4F-F0D9-4090-B3B3-8C7748535E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E40020-6039-40DC-B79A-6FD60A03A5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F274F-B6E4-4CC9-8795-7EB20BBA0A96}" type="slidenum">
              <a:rPr lang="en-US" smtClean="0"/>
              <a:t>‹#›</a:t>
            </a:fld>
            <a:endParaRPr lang="en-US"/>
          </a:p>
        </p:txBody>
      </p:sp>
    </p:spTree>
    <p:extLst>
      <p:ext uri="{BB962C8B-B14F-4D97-AF65-F5344CB8AC3E}">
        <p14:creationId xmlns:p14="http://schemas.microsoft.com/office/powerpoint/2010/main" val="318000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CC213-3A71-4780-A237-D40CCF34698D}"/>
              </a:ext>
            </a:extLst>
          </p:cNvPr>
          <p:cNvSpPr>
            <a:spLocks noGrp="1"/>
          </p:cNvSpPr>
          <p:nvPr>
            <p:ph type="ctrTitle"/>
          </p:nvPr>
        </p:nvSpPr>
        <p:spPr>
          <a:xfrm>
            <a:off x="1124261" y="162992"/>
            <a:ext cx="9548735" cy="2387600"/>
          </a:xfrm>
        </p:spPr>
        <p:txBody>
          <a:bodyPr/>
          <a:lstStyle/>
          <a:p>
            <a:r>
              <a:rPr lang="en-US" sz="6600" dirty="0">
                <a:ln w="12700">
                  <a:noFill/>
                </a:ln>
                <a:solidFill>
                  <a:schemeClr val="accent4">
                    <a:lumMod val="60000"/>
                    <a:lumOff val="40000"/>
                  </a:schemeClr>
                </a:solidFill>
                <a:effectLst>
                  <a:outerShdw blurRad="25400" dist="50800" dir="8100000" algn="tr" rotWithShape="0">
                    <a:prstClr val="black">
                      <a:alpha val="80000"/>
                    </a:prstClr>
                  </a:outerShdw>
                </a:effectLst>
                <a:latin typeface="Goudy Stout" panose="0202090407030B020401" pitchFamily="18" charset="0"/>
              </a:rPr>
              <a:t>Establish</a:t>
            </a:r>
            <a:br>
              <a:rPr lang="en-US" dirty="0">
                <a:solidFill>
                  <a:schemeClr val="bg1"/>
                </a:solidFill>
                <a:effectLst>
                  <a:outerShdw blurRad="25400" dist="50800" dir="8100000" algn="tr" rotWithShape="0">
                    <a:prstClr val="black">
                      <a:alpha val="80000"/>
                    </a:prstClr>
                  </a:outerShdw>
                </a:effectLst>
              </a:rPr>
            </a:br>
            <a:r>
              <a:rPr lang="en-US" sz="5400" dirty="0">
                <a:solidFill>
                  <a:schemeClr val="accent4">
                    <a:lumMod val="60000"/>
                    <a:lumOff val="40000"/>
                  </a:schemeClr>
                </a:solidFill>
                <a:latin typeface="Cookie" panose="02000000000000000000" pitchFamily="2" charset="0"/>
              </a:rPr>
              <a:t>and</a:t>
            </a:r>
          </a:p>
        </p:txBody>
      </p:sp>
      <p:sp>
        <p:nvSpPr>
          <p:cNvPr id="3" name="Subtitle 2">
            <a:extLst>
              <a:ext uri="{FF2B5EF4-FFF2-40B4-BE49-F238E27FC236}">
                <a16:creationId xmlns:a16="http://schemas.microsoft.com/office/drawing/2014/main" id="{6EE89F6D-7B7F-4FFE-909B-B72DF25B9BBC}"/>
              </a:ext>
            </a:extLst>
          </p:cNvPr>
          <p:cNvSpPr>
            <a:spLocks noGrp="1"/>
          </p:cNvSpPr>
          <p:nvPr>
            <p:ph type="subTitle" idx="1"/>
          </p:nvPr>
        </p:nvSpPr>
        <p:spPr>
          <a:xfrm>
            <a:off x="5246556" y="5846164"/>
            <a:ext cx="6545705" cy="685800"/>
          </a:xfrm>
        </p:spPr>
        <p:txBody>
          <a:bodyPr>
            <a:noAutofit/>
          </a:bodyPr>
          <a:lstStyle/>
          <a:p>
            <a:pPr algn="r"/>
            <a:r>
              <a:rPr lang="en-US" sz="4400" dirty="0">
                <a:solidFill>
                  <a:schemeClr val="bg1"/>
                </a:solidFill>
              </a:rPr>
              <a:t>1 Thessalonians 3:1-3</a:t>
            </a:r>
          </a:p>
        </p:txBody>
      </p:sp>
    </p:spTree>
    <p:extLst>
      <p:ext uri="{BB962C8B-B14F-4D97-AF65-F5344CB8AC3E}">
        <p14:creationId xmlns:p14="http://schemas.microsoft.com/office/powerpoint/2010/main" val="355892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5176B"/>
        </a:solidFill>
        <a:effectLst/>
      </p:bgPr>
    </p:bg>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30FBD64B-59A9-4759-AFFA-9DA7777980C3}"/>
              </a:ext>
            </a:extLst>
          </p:cNvPr>
          <p:cNvSpPr>
            <a:spLocks noGrp="1"/>
          </p:cNvSpPr>
          <p:nvPr>
            <p:ph sz="half" idx="1"/>
          </p:nvPr>
        </p:nvSpPr>
        <p:spPr>
          <a:xfrm>
            <a:off x="554636" y="1825625"/>
            <a:ext cx="5465164" cy="1603376"/>
          </a:xfrm>
          <a:solidFill>
            <a:schemeClr val="bg1">
              <a:alpha val="30000"/>
            </a:schemeClr>
          </a:solidFill>
          <a:ln w="38100">
            <a:solidFill>
              <a:srgbClr val="2E0825"/>
            </a:solidFill>
          </a:ln>
        </p:spPr>
        <p:txBody>
          <a:bodyPr>
            <a:normAutofit/>
          </a:bodyPr>
          <a:lstStyle/>
          <a:p>
            <a:pPr marL="0" indent="0" algn="ctr">
              <a:lnSpc>
                <a:spcPct val="100000"/>
              </a:lnSpc>
              <a:spcBef>
                <a:spcPts val="0"/>
              </a:spcBef>
              <a:spcAft>
                <a:spcPts val="600"/>
              </a:spcAft>
              <a:buNone/>
            </a:pPr>
            <a:r>
              <a:rPr lang="en-US" sz="4400" b="1" dirty="0"/>
              <a:t>Studious Children</a:t>
            </a:r>
          </a:p>
          <a:p>
            <a:pPr marL="0" indent="0" algn="ctr">
              <a:lnSpc>
                <a:spcPct val="100000"/>
              </a:lnSpc>
              <a:spcBef>
                <a:spcPts val="0"/>
              </a:spcBef>
              <a:spcAft>
                <a:spcPts val="600"/>
              </a:spcAft>
              <a:buNone/>
            </a:pPr>
            <a:r>
              <a:rPr lang="en-US" sz="4000" dirty="0"/>
              <a:t>Psalm 119:69-72; 1:1-2</a:t>
            </a:r>
          </a:p>
        </p:txBody>
      </p:sp>
      <p:pic>
        <p:nvPicPr>
          <p:cNvPr id="19" name="Content Placeholder 14">
            <a:extLst>
              <a:ext uri="{FF2B5EF4-FFF2-40B4-BE49-F238E27FC236}">
                <a16:creationId xmlns:a16="http://schemas.microsoft.com/office/drawing/2014/main" id="{ED080F8F-5C3F-41E7-8EAE-3D9184D61EF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99915"/>
            <a:ext cx="10515600" cy="1021758"/>
          </a:xfrm>
          <a:ln w="38100">
            <a:solidFill>
              <a:srgbClr val="2E0825"/>
            </a:solidFill>
          </a:ln>
        </p:spPr>
      </p:pic>
      <p:sp>
        <p:nvSpPr>
          <p:cNvPr id="21" name="Content Placeholder 20">
            <a:extLst>
              <a:ext uri="{FF2B5EF4-FFF2-40B4-BE49-F238E27FC236}">
                <a16:creationId xmlns:a16="http://schemas.microsoft.com/office/drawing/2014/main" id="{0B783CE9-8A0E-42D4-BC43-960B6904B9FF}"/>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99520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5176B"/>
        </a:solidFill>
        <a:effectLst/>
      </p:bgPr>
    </p:bg>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30FBD64B-59A9-4759-AFFA-9DA7777980C3}"/>
              </a:ext>
            </a:extLst>
          </p:cNvPr>
          <p:cNvSpPr>
            <a:spLocks noGrp="1"/>
          </p:cNvSpPr>
          <p:nvPr>
            <p:ph sz="half" idx="1"/>
          </p:nvPr>
        </p:nvSpPr>
        <p:spPr>
          <a:xfrm>
            <a:off x="554636" y="1825625"/>
            <a:ext cx="5465164" cy="3112136"/>
          </a:xfrm>
          <a:solidFill>
            <a:schemeClr val="bg1">
              <a:alpha val="30000"/>
            </a:schemeClr>
          </a:solidFill>
          <a:ln w="38100">
            <a:solidFill>
              <a:srgbClr val="2E0825"/>
            </a:solidFill>
          </a:ln>
        </p:spPr>
        <p:txBody>
          <a:bodyPr>
            <a:normAutofit/>
          </a:bodyPr>
          <a:lstStyle/>
          <a:p>
            <a:pPr marL="0" indent="0" algn="ctr">
              <a:lnSpc>
                <a:spcPct val="100000"/>
              </a:lnSpc>
              <a:spcBef>
                <a:spcPts val="0"/>
              </a:spcBef>
              <a:spcAft>
                <a:spcPts val="600"/>
              </a:spcAft>
              <a:buNone/>
            </a:pPr>
            <a:r>
              <a:rPr lang="en-US" sz="4400" b="1" dirty="0"/>
              <a:t>Studious Children</a:t>
            </a:r>
          </a:p>
          <a:p>
            <a:pPr marL="0" indent="0" algn="ctr">
              <a:lnSpc>
                <a:spcPct val="100000"/>
              </a:lnSpc>
              <a:spcBef>
                <a:spcPts val="0"/>
              </a:spcBef>
              <a:spcAft>
                <a:spcPts val="600"/>
              </a:spcAft>
              <a:buNone/>
            </a:pPr>
            <a:r>
              <a:rPr lang="en-US" sz="4000" dirty="0"/>
              <a:t>Psalm 119:69-72; 1:1-2</a:t>
            </a:r>
          </a:p>
          <a:p>
            <a:pPr marL="0" indent="0" algn="ctr">
              <a:lnSpc>
                <a:spcPct val="100000"/>
              </a:lnSpc>
              <a:spcBef>
                <a:spcPts val="0"/>
              </a:spcBef>
              <a:spcAft>
                <a:spcPts val="600"/>
              </a:spcAft>
              <a:buNone/>
            </a:pPr>
            <a:r>
              <a:rPr lang="en-US" sz="4400" b="1" dirty="0"/>
              <a:t>Cheerful Givers</a:t>
            </a:r>
          </a:p>
          <a:p>
            <a:pPr marL="0" indent="0" algn="ctr">
              <a:lnSpc>
                <a:spcPct val="100000"/>
              </a:lnSpc>
              <a:spcBef>
                <a:spcPts val="0"/>
              </a:spcBef>
              <a:spcAft>
                <a:spcPts val="600"/>
              </a:spcAft>
              <a:buNone/>
            </a:pPr>
            <a:r>
              <a:rPr lang="en-US" sz="4000" dirty="0"/>
              <a:t>2 Corinthians 9:6-7</a:t>
            </a:r>
          </a:p>
        </p:txBody>
      </p:sp>
      <p:pic>
        <p:nvPicPr>
          <p:cNvPr id="19" name="Content Placeholder 14">
            <a:extLst>
              <a:ext uri="{FF2B5EF4-FFF2-40B4-BE49-F238E27FC236}">
                <a16:creationId xmlns:a16="http://schemas.microsoft.com/office/drawing/2014/main" id="{ED080F8F-5C3F-41E7-8EAE-3D9184D61EF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99915"/>
            <a:ext cx="10515600" cy="1021758"/>
          </a:xfrm>
          <a:ln w="38100">
            <a:solidFill>
              <a:srgbClr val="2E0825"/>
            </a:solidFill>
          </a:ln>
        </p:spPr>
      </p:pic>
    </p:spTree>
    <p:extLst>
      <p:ext uri="{BB962C8B-B14F-4D97-AF65-F5344CB8AC3E}">
        <p14:creationId xmlns:p14="http://schemas.microsoft.com/office/powerpoint/2010/main" val="3386632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5176B"/>
        </a:solidFill>
        <a:effectLst/>
      </p:bgPr>
    </p:bg>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30FBD64B-59A9-4759-AFFA-9DA7777980C3}"/>
              </a:ext>
            </a:extLst>
          </p:cNvPr>
          <p:cNvSpPr>
            <a:spLocks noGrp="1"/>
          </p:cNvSpPr>
          <p:nvPr>
            <p:ph sz="half" idx="1"/>
          </p:nvPr>
        </p:nvSpPr>
        <p:spPr>
          <a:xfrm>
            <a:off x="554636" y="1825624"/>
            <a:ext cx="5465164" cy="4575175"/>
          </a:xfrm>
          <a:solidFill>
            <a:schemeClr val="bg1">
              <a:alpha val="30000"/>
            </a:schemeClr>
          </a:solidFill>
          <a:ln w="38100">
            <a:solidFill>
              <a:srgbClr val="2E0825"/>
            </a:solidFill>
          </a:ln>
        </p:spPr>
        <p:txBody>
          <a:bodyPr>
            <a:normAutofit/>
          </a:bodyPr>
          <a:lstStyle/>
          <a:p>
            <a:pPr marL="0" indent="0" algn="ctr">
              <a:lnSpc>
                <a:spcPct val="100000"/>
              </a:lnSpc>
              <a:spcBef>
                <a:spcPts val="0"/>
              </a:spcBef>
              <a:spcAft>
                <a:spcPts val="600"/>
              </a:spcAft>
              <a:buNone/>
            </a:pPr>
            <a:r>
              <a:rPr lang="en-US" sz="4400" b="1" dirty="0"/>
              <a:t>Studious Children</a:t>
            </a:r>
          </a:p>
          <a:p>
            <a:pPr marL="0" indent="0" algn="ctr">
              <a:lnSpc>
                <a:spcPct val="100000"/>
              </a:lnSpc>
              <a:spcBef>
                <a:spcPts val="0"/>
              </a:spcBef>
              <a:spcAft>
                <a:spcPts val="600"/>
              </a:spcAft>
              <a:buNone/>
            </a:pPr>
            <a:r>
              <a:rPr lang="en-US" sz="4000" dirty="0"/>
              <a:t>Psalm 119:69-72; 1:1-2</a:t>
            </a:r>
          </a:p>
          <a:p>
            <a:pPr marL="0" indent="0" algn="ctr">
              <a:lnSpc>
                <a:spcPct val="100000"/>
              </a:lnSpc>
              <a:spcBef>
                <a:spcPts val="0"/>
              </a:spcBef>
              <a:spcAft>
                <a:spcPts val="600"/>
              </a:spcAft>
              <a:buNone/>
            </a:pPr>
            <a:r>
              <a:rPr lang="en-US" sz="4400" b="1" dirty="0"/>
              <a:t>Cheerful Givers</a:t>
            </a:r>
          </a:p>
          <a:p>
            <a:pPr marL="0" indent="0" algn="ctr">
              <a:lnSpc>
                <a:spcPct val="100000"/>
              </a:lnSpc>
              <a:spcBef>
                <a:spcPts val="0"/>
              </a:spcBef>
              <a:spcAft>
                <a:spcPts val="600"/>
              </a:spcAft>
              <a:buNone/>
            </a:pPr>
            <a:r>
              <a:rPr lang="en-US" sz="4000" dirty="0"/>
              <a:t>2 Corinthians 9:6-7</a:t>
            </a:r>
          </a:p>
          <a:p>
            <a:pPr marL="0" indent="0" algn="ctr">
              <a:lnSpc>
                <a:spcPct val="100000"/>
              </a:lnSpc>
              <a:spcBef>
                <a:spcPts val="0"/>
              </a:spcBef>
              <a:spcAft>
                <a:spcPts val="600"/>
              </a:spcAft>
              <a:buNone/>
            </a:pPr>
            <a:r>
              <a:rPr lang="en-US" sz="4400" b="1" dirty="0"/>
              <a:t>Faithful Attendees</a:t>
            </a:r>
          </a:p>
          <a:p>
            <a:pPr marL="0" indent="0" algn="ctr">
              <a:lnSpc>
                <a:spcPct val="100000"/>
              </a:lnSpc>
              <a:spcBef>
                <a:spcPts val="0"/>
              </a:spcBef>
              <a:spcAft>
                <a:spcPts val="600"/>
              </a:spcAft>
              <a:buNone/>
            </a:pPr>
            <a:r>
              <a:rPr lang="en-US" sz="4000" dirty="0"/>
              <a:t>Psalm 122:1</a:t>
            </a:r>
          </a:p>
        </p:txBody>
      </p:sp>
      <p:pic>
        <p:nvPicPr>
          <p:cNvPr id="19" name="Content Placeholder 14">
            <a:extLst>
              <a:ext uri="{FF2B5EF4-FFF2-40B4-BE49-F238E27FC236}">
                <a16:creationId xmlns:a16="http://schemas.microsoft.com/office/drawing/2014/main" id="{ED080F8F-5C3F-41E7-8EAE-3D9184D61EF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99915"/>
            <a:ext cx="10515600" cy="1021758"/>
          </a:xfrm>
          <a:ln w="38100">
            <a:solidFill>
              <a:srgbClr val="2E0825"/>
            </a:solidFill>
          </a:ln>
        </p:spPr>
      </p:pic>
    </p:spTree>
    <p:extLst>
      <p:ext uri="{BB962C8B-B14F-4D97-AF65-F5344CB8AC3E}">
        <p14:creationId xmlns:p14="http://schemas.microsoft.com/office/powerpoint/2010/main" val="3900362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5176B"/>
        </a:solidFill>
        <a:effectLst/>
      </p:bgPr>
    </p:bg>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81C4EE41-A8A9-47E9-AC15-7B1B0FF23494}"/>
              </a:ext>
            </a:extLst>
          </p:cNvPr>
          <p:cNvSpPr>
            <a:spLocks noGrp="1"/>
          </p:cNvSpPr>
          <p:nvPr>
            <p:ph sz="half" idx="2"/>
          </p:nvPr>
        </p:nvSpPr>
        <p:spPr>
          <a:xfrm>
            <a:off x="6172200" y="1825625"/>
            <a:ext cx="5465164" cy="1603375"/>
          </a:xfrm>
          <a:solidFill>
            <a:schemeClr val="bg1">
              <a:alpha val="30000"/>
            </a:schemeClr>
          </a:solidFill>
          <a:ln w="38100">
            <a:solidFill>
              <a:srgbClr val="2E0825"/>
            </a:solidFill>
          </a:ln>
        </p:spPr>
        <p:txBody>
          <a:bodyPr>
            <a:normAutofit/>
          </a:bodyPr>
          <a:lstStyle/>
          <a:p>
            <a:pPr marL="0" indent="0" algn="ctr">
              <a:lnSpc>
                <a:spcPct val="100000"/>
              </a:lnSpc>
              <a:spcBef>
                <a:spcPts val="0"/>
              </a:spcBef>
              <a:spcAft>
                <a:spcPts val="600"/>
              </a:spcAft>
              <a:buNone/>
            </a:pPr>
            <a:r>
              <a:rPr lang="en-US" sz="4400" b="1" dirty="0"/>
              <a:t>Appreciative Members</a:t>
            </a:r>
          </a:p>
          <a:p>
            <a:pPr marL="0" indent="0" algn="ctr">
              <a:lnSpc>
                <a:spcPct val="100000"/>
              </a:lnSpc>
              <a:spcBef>
                <a:spcPts val="0"/>
              </a:spcBef>
              <a:spcAft>
                <a:spcPts val="600"/>
              </a:spcAft>
              <a:buNone/>
            </a:pPr>
            <a:r>
              <a:rPr lang="en-US" sz="4000" dirty="0"/>
              <a:t>1 Thess. 1:2-4; 5:12-13</a:t>
            </a:r>
          </a:p>
        </p:txBody>
      </p:sp>
      <p:sp>
        <p:nvSpPr>
          <p:cNvPr id="18" name="Content Placeholder 17">
            <a:extLst>
              <a:ext uri="{FF2B5EF4-FFF2-40B4-BE49-F238E27FC236}">
                <a16:creationId xmlns:a16="http://schemas.microsoft.com/office/drawing/2014/main" id="{30FBD64B-59A9-4759-AFFA-9DA7777980C3}"/>
              </a:ext>
            </a:extLst>
          </p:cNvPr>
          <p:cNvSpPr>
            <a:spLocks noGrp="1"/>
          </p:cNvSpPr>
          <p:nvPr>
            <p:ph sz="half" idx="1"/>
          </p:nvPr>
        </p:nvSpPr>
        <p:spPr>
          <a:xfrm>
            <a:off x="554636" y="1825624"/>
            <a:ext cx="5465164" cy="4575175"/>
          </a:xfrm>
          <a:solidFill>
            <a:schemeClr val="bg1">
              <a:alpha val="30000"/>
            </a:schemeClr>
          </a:solidFill>
          <a:ln w="38100">
            <a:solidFill>
              <a:srgbClr val="2E0825"/>
            </a:solidFill>
          </a:ln>
        </p:spPr>
        <p:txBody>
          <a:bodyPr>
            <a:normAutofit/>
          </a:bodyPr>
          <a:lstStyle/>
          <a:p>
            <a:pPr marL="0" indent="0" algn="ctr">
              <a:lnSpc>
                <a:spcPct val="100000"/>
              </a:lnSpc>
              <a:spcBef>
                <a:spcPts val="0"/>
              </a:spcBef>
              <a:spcAft>
                <a:spcPts val="600"/>
              </a:spcAft>
              <a:buNone/>
            </a:pPr>
            <a:r>
              <a:rPr lang="en-US" sz="4400" b="1" dirty="0"/>
              <a:t>Studious Children</a:t>
            </a:r>
          </a:p>
          <a:p>
            <a:pPr marL="0" indent="0" algn="ctr">
              <a:lnSpc>
                <a:spcPct val="100000"/>
              </a:lnSpc>
              <a:spcBef>
                <a:spcPts val="0"/>
              </a:spcBef>
              <a:spcAft>
                <a:spcPts val="600"/>
              </a:spcAft>
              <a:buNone/>
            </a:pPr>
            <a:r>
              <a:rPr lang="en-US" sz="4000" dirty="0"/>
              <a:t>Psalm 119:69-72; 1:1-2</a:t>
            </a:r>
          </a:p>
          <a:p>
            <a:pPr marL="0" indent="0" algn="ctr">
              <a:lnSpc>
                <a:spcPct val="100000"/>
              </a:lnSpc>
              <a:spcBef>
                <a:spcPts val="0"/>
              </a:spcBef>
              <a:spcAft>
                <a:spcPts val="600"/>
              </a:spcAft>
              <a:buNone/>
            </a:pPr>
            <a:r>
              <a:rPr lang="en-US" sz="4400" b="1" dirty="0"/>
              <a:t>Cheerful Givers</a:t>
            </a:r>
          </a:p>
          <a:p>
            <a:pPr marL="0" indent="0" algn="ctr">
              <a:lnSpc>
                <a:spcPct val="100000"/>
              </a:lnSpc>
              <a:spcBef>
                <a:spcPts val="0"/>
              </a:spcBef>
              <a:spcAft>
                <a:spcPts val="600"/>
              </a:spcAft>
              <a:buNone/>
            </a:pPr>
            <a:r>
              <a:rPr lang="en-US" sz="4000" dirty="0"/>
              <a:t>2 Corinthians 9:6-7</a:t>
            </a:r>
          </a:p>
          <a:p>
            <a:pPr marL="0" indent="0" algn="ctr">
              <a:lnSpc>
                <a:spcPct val="100000"/>
              </a:lnSpc>
              <a:spcBef>
                <a:spcPts val="0"/>
              </a:spcBef>
              <a:spcAft>
                <a:spcPts val="600"/>
              </a:spcAft>
              <a:buNone/>
            </a:pPr>
            <a:r>
              <a:rPr lang="en-US" sz="4400" b="1" dirty="0"/>
              <a:t>Faithful Attendees</a:t>
            </a:r>
          </a:p>
          <a:p>
            <a:pPr marL="0" indent="0" algn="ctr">
              <a:lnSpc>
                <a:spcPct val="100000"/>
              </a:lnSpc>
              <a:spcBef>
                <a:spcPts val="0"/>
              </a:spcBef>
              <a:spcAft>
                <a:spcPts val="600"/>
              </a:spcAft>
              <a:buNone/>
            </a:pPr>
            <a:r>
              <a:rPr lang="en-US" sz="4000" dirty="0"/>
              <a:t>Psalm 122:1</a:t>
            </a:r>
          </a:p>
        </p:txBody>
      </p:sp>
      <p:pic>
        <p:nvPicPr>
          <p:cNvPr id="19" name="Content Placeholder 14">
            <a:extLst>
              <a:ext uri="{FF2B5EF4-FFF2-40B4-BE49-F238E27FC236}">
                <a16:creationId xmlns:a16="http://schemas.microsoft.com/office/drawing/2014/main" id="{ED080F8F-5C3F-41E7-8EAE-3D9184D61EF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99915"/>
            <a:ext cx="10515600" cy="1021758"/>
          </a:xfrm>
          <a:ln w="38100">
            <a:solidFill>
              <a:srgbClr val="2E0825"/>
            </a:solidFill>
          </a:ln>
        </p:spPr>
      </p:pic>
    </p:spTree>
    <p:extLst>
      <p:ext uri="{BB962C8B-B14F-4D97-AF65-F5344CB8AC3E}">
        <p14:creationId xmlns:p14="http://schemas.microsoft.com/office/powerpoint/2010/main" val="1919442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5176B"/>
        </a:solidFill>
        <a:effectLst/>
      </p:bgPr>
    </p:bg>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81C4EE41-A8A9-47E9-AC15-7B1B0FF23494}"/>
              </a:ext>
            </a:extLst>
          </p:cNvPr>
          <p:cNvSpPr>
            <a:spLocks noGrp="1"/>
          </p:cNvSpPr>
          <p:nvPr>
            <p:ph sz="half" idx="2"/>
          </p:nvPr>
        </p:nvSpPr>
        <p:spPr>
          <a:xfrm>
            <a:off x="6172200" y="1825625"/>
            <a:ext cx="5465164" cy="3112135"/>
          </a:xfrm>
          <a:solidFill>
            <a:schemeClr val="bg1">
              <a:alpha val="30000"/>
            </a:schemeClr>
          </a:solidFill>
          <a:ln w="38100">
            <a:solidFill>
              <a:srgbClr val="2E0825"/>
            </a:solidFill>
          </a:ln>
        </p:spPr>
        <p:txBody>
          <a:bodyPr>
            <a:normAutofit/>
          </a:bodyPr>
          <a:lstStyle/>
          <a:p>
            <a:pPr marL="0" indent="0" algn="ctr">
              <a:lnSpc>
                <a:spcPct val="100000"/>
              </a:lnSpc>
              <a:spcBef>
                <a:spcPts val="0"/>
              </a:spcBef>
              <a:spcAft>
                <a:spcPts val="600"/>
              </a:spcAft>
              <a:buNone/>
            </a:pPr>
            <a:r>
              <a:rPr lang="en-US" sz="4400" b="1" dirty="0"/>
              <a:t>Appreciative Members</a:t>
            </a:r>
          </a:p>
          <a:p>
            <a:pPr marL="0" indent="0" algn="ctr">
              <a:lnSpc>
                <a:spcPct val="100000"/>
              </a:lnSpc>
              <a:spcBef>
                <a:spcPts val="0"/>
              </a:spcBef>
              <a:spcAft>
                <a:spcPts val="600"/>
              </a:spcAft>
              <a:buNone/>
            </a:pPr>
            <a:r>
              <a:rPr lang="en-US" sz="4000" dirty="0"/>
              <a:t>1 Thess. 1:2-4; 5:12-13</a:t>
            </a:r>
          </a:p>
          <a:p>
            <a:pPr marL="0" indent="0" algn="ctr">
              <a:lnSpc>
                <a:spcPct val="100000"/>
              </a:lnSpc>
              <a:spcBef>
                <a:spcPts val="0"/>
              </a:spcBef>
              <a:spcAft>
                <a:spcPts val="600"/>
              </a:spcAft>
              <a:buNone/>
            </a:pPr>
            <a:r>
              <a:rPr lang="en-US" sz="4400" b="1" dirty="0"/>
              <a:t>Earnest Contenders</a:t>
            </a:r>
          </a:p>
          <a:p>
            <a:pPr marL="0" indent="0" algn="ctr">
              <a:lnSpc>
                <a:spcPct val="100000"/>
              </a:lnSpc>
              <a:spcBef>
                <a:spcPts val="0"/>
              </a:spcBef>
              <a:spcAft>
                <a:spcPts val="600"/>
              </a:spcAft>
              <a:buNone/>
            </a:pPr>
            <a:r>
              <a:rPr lang="en-US" sz="4000" dirty="0"/>
              <a:t>Jude 3; Hebrews 5:14</a:t>
            </a:r>
          </a:p>
        </p:txBody>
      </p:sp>
      <p:sp>
        <p:nvSpPr>
          <p:cNvPr id="18" name="Content Placeholder 17">
            <a:extLst>
              <a:ext uri="{FF2B5EF4-FFF2-40B4-BE49-F238E27FC236}">
                <a16:creationId xmlns:a16="http://schemas.microsoft.com/office/drawing/2014/main" id="{30FBD64B-59A9-4759-AFFA-9DA7777980C3}"/>
              </a:ext>
            </a:extLst>
          </p:cNvPr>
          <p:cNvSpPr>
            <a:spLocks noGrp="1"/>
          </p:cNvSpPr>
          <p:nvPr>
            <p:ph sz="half" idx="1"/>
          </p:nvPr>
        </p:nvSpPr>
        <p:spPr>
          <a:xfrm>
            <a:off x="554636" y="1825624"/>
            <a:ext cx="5465164" cy="4575175"/>
          </a:xfrm>
          <a:solidFill>
            <a:schemeClr val="bg1">
              <a:alpha val="30000"/>
            </a:schemeClr>
          </a:solidFill>
          <a:ln w="38100">
            <a:solidFill>
              <a:srgbClr val="2E0825"/>
            </a:solidFill>
          </a:ln>
        </p:spPr>
        <p:txBody>
          <a:bodyPr>
            <a:normAutofit/>
          </a:bodyPr>
          <a:lstStyle/>
          <a:p>
            <a:pPr marL="0" indent="0" algn="ctr">
              <a:lnSpc>
                <a:spcPct val="100000"/>
              </a:lnSpc>
              <a:spcBef>
                <a:spcPts val="0"/>
              </a:spcBef>
              <a:spcAft>
                <a:spcPts val="600"/>
              </a:spcAft>
              <a:buNone/>
            </a:pPr>
            <a:r>
              <a:rPr lang="en-US" sz="4400" b="1" dirty="0"/>
              <a:t>Studious Children</a:t>
            </a:r>
          </a:p>
          <a:p>
            <a:pPr marL="0" indent="0" algn="ctr">
              <a:lnSpc>
                <a:spcPct val="100000"/>
              </a:lnSpc>
              <a:spcBef>
                <a:spcPts val="0"/>
              </a:spcBef>
              <a:spcAft>
                <a:spcPts val="600"/>
              </a:spcAft>
              <a:buNone/>
            </a:pPr>
            <a:r>
              <a:rPr lang="en-US" sz="4000" dirty="0"/>
              <a:t>Psalm 119:69-72; 1:1-2</a:t>
            </a:r>
          </a:p>
          <a:p>
            <a:pPr marL="0" indent="0" algn="ctr">
              <a:lnSpc>
                <a:spcPct val="100000"/>
              </a:lnSpc>
              <a:spcBef>
                <a:spcPts val="0"/>
              </a:spcBef>
              <a:spcAft>
                <a:spcPts val="600"/>
              </a:spcAft>
              <a:buNone/>
            </a:pPr>
            <a:r>
              <a:rPr lang="en-US" sz="4400" b="1" dirty="0"/>
              <a:t>Cheerful Givers</a:t>
            </a:r>
          </a:p>
          <a:p>
            <a:pPr marL="0" indent="0" algn="ctr">
              <a:lnSpc>
                <a:spcPct val="100000"/>
              </a:lnSpc>
              <a:spcBef>
                <a:spcPts val="0"/>
              </a:spcBef>
              <a:spcAft>
                <a:spcPts val="600"/>
              </a:spcAft>
              <a:buNone/>
            </a:pPr>
            <a:r>
              <a:rPr lang="en-US" sz="4000" dirty="0"/>
              <a:t>2 Corinthians 9:6-7</a:t>
            </a:r>
          </a:p>
          <a:p>
            <a:pPr marL="0" indent="0" algn="ctr">
              <a:lnSpc>
                <a:spcPct val="100000"/>
              </a:lnSpc>
              <a:spcBef>
                <a:spcPts val="0"/>
              </a:spcBef>
              <a:spcAft>
                <a:spcPts val="600"/>
              </a:spcAft>
              <a:buNone/>
            </a:pPr>
            <a:r>
              <a:rPr lang="en-US" sz="4400" b="1" dirty="0"/>
              <a:t>Faithful Attendees</a:t>
            </a:r>
          </a:p>
          <a:p>
            <a:pPr marL="0" indent="0" algn="ctr">
              <a:lnSpc>
                <a:spcPct val="100000"/>
              </a:lnSpc>
              <a:spcBef>
                <a:spcPts val="0"/>
              </a:spcBef>
              <a:spcAft>
                <a:spcPts val="600"/>
              </a:spcAft>
              <a:buNone/>
            </a:pPr>
            <a:r>
              <a:rPr lang="en-US" sz="4000" dirty="0"/>
              <a:t>Psalm 122:1</a:t>
            </a:r>
          </a:p>
        </p:txBody>
      </p:sp>
      <p:pic>
        <p:nvPicPr>
          <p:cNvPr id="19" name="Content Placeholder 14">
            <a:extLst>
              <a:ext uri="{FF2B5EF4-FFF2-40B4-BE49-F238E27FC236}">
                <a16:creationId xmlns:a16="http://schemas.microsoft.com/office/drawing/2014/main" id="{ED080F8F-5C3F-41E7-8EAE-3D9184D61EF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99915"/>
            <a:ext cx="10515600" cy="1021758"/>
          </a:xfrm>
          <a:ln w="38100">
            <a:solidFill>
              <a:srgbClr val="2E0825"/>
            </a:solidFill>
          </a:ln>
        </p:spPr>
      </p:pic>
    </p:spTree>
    <p:extLst>
      <p:ext uri="{BB962C8B-B14F-4D97-AF65-F5344CB8AC3E}">
        <p14:creationId xmlns:p14="http://schemas.microsoft.com/office/powerpoint/2010/main" val="484322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5176B"/>
        </a:solidFill>
        <a:effectLst/>
      </p:bgPr>
    </p:bg>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81C4EE41-A8A9-47E9-AC15-7B1B0FF23494}"/>
              </a:ext>
            </a:extLst>
          </p:cNvPr>
          <p:cNvSpPr>
            <a:spLocks noGrp="1"/>
          </p:cNvSpPr>
          <p:nvPr>
            <p:ph sz="half" idx="2"/>
          </p:nvPr>
        </p:nvSpPr>
        <p:spPr>
          <a:xfrm>
            <a:off x="6172200" y="1825625"/>
            <a:ext cx="5465164" cy="4575174"/>
          </a:xfrm>
          <a:solidFill>
            <a:schemeClr val="bg1">
              <a:alpha val="30000"/>
            </a:schemeClr>
          </a:solidFill>
          <a:ln w="38100">
            <a:solidFill>
              <a:srgbClr val="2E0825"/>
            </a:solidFill>
          </a:ln>
        </p:spPr>
        <p:txBody>
          <a:bodyPr>
            <a:normAutofit/>
          </a:bodyPr>
          <a:lstStyle/>
          <a:p>
            <a:pPr marL="0" indent="0" algn="ctr">
              <a:lnSpc>
                <a:spcPct val="100000"/>
              </a:lnSpc>
              <a:spcBef>
                <a:spcPts val="0"/>
              </a:spcBef>
              <a:spcAft>
                <a:spcPts val="600"/>
              </a:spcAft>
              <a:buNone/>
            </a:pPr>
            <a:r>
              <a:rPr lang="en-US" sz="4400" b="1" dirty="0"/>
              <a:t>Appreciative Members</a:t>
            </a:r>
          </a:p>
          <a:p>
            <a:pPr marL="0" indent="0" algn="ctr">
              <a:lnSpc>
                <a:spcPct val="100000"/>
              </a:lnSpc>
              <a:spcBef>
                <a:spcPts val="0"/>
              </a:spcBef>
              <a:spcAft>
                <a:spcPts val="600"/>
              </a:spcAft>
              <a:buNone/>
            </a:pPr>
            <a:r>
              <a:rPr lang="en-US" sz="4000" dirty="0"/>
              <a:t>1 Thess. 1:2-4; 5:12-13</a:t>
            </a:r>
          </a:p>
          <a:p>
            <a:pPr marL="0" indent="0" algn="ctr">
              <a:lnSpc>
                <a:spcPct val="100000"/>
              </a:lnSpc>
              <a:spcBef>
                <a:spcPts val="0"/>
              </a:spcBef>
              <a:spcAft>
                <a:spcPts val="600"/>
              </a:spcAft>
              <a:buNone/>
            </a:pPr>
            <a:r>
              <a:rPr lang="en-US" sz="4400" b="1" dirty="0"/>
              <a:t>Earnest Contenders</a:t>
            </a:r>
          </a:p>
          <a:p>
            <a:pPr marL="0" indent="0" algn="ctr">
              <a:lnSpc>
                <a:spcPct val="100000"/>
              </a:lnSpc>
              <a:spcBef>
                <a:spcPts val="0"/>
              </a:spcBef>
              <a:spcAft>
                <a:spcPts val="600"/>
              </a:spcAft>
              <a:buNone/>
            </a:pPr>
            <a:r>
              <a:rPr lang="en-US" sz="4000" dirty="0"/>
              <a:t>Jude 3; Hebrews 5:14</a:t>
            </a:r>
          </a:p>
          <a:p>
            <a:pPr marL="0" indent="0" algn="ctr">
              <a:lnSpc>
                <a:spcPct val="100000"/>
              </a:lnSpc>
              <a:spcBef>
                <a:spcPts val="0"/>
              </a:spcBef>
              <a:spcAft>
                <a:spcPts val="600"/>
              </a:spcAft>
              <a:buNone/>
            </a:pPr>
            <a:r>
              <a:rPr lang="en-US" sz="4400" b="1" dirty="0"/>
              <a:t>Serious Practitioners</a:t>
            </a:r>
          </a:p>
          <a:p>
            <a:pPr marL="0" indent="0" algn="ctr">
              <a:lnSpc>
                <a:spcPct val="100000"/>
              </a:lnSpc>
              <a:spcBef>
                <a:spcPts val="0"/>
              </a:spcBef>
              <a:spcAft>
                <a:spcPts val="600"/>
              </a:spcAft>
              <a:buNone/>
            </a:pPr>
            <a:r>
              <a:rPr lang="en-US" sz="4000" dirty="0"/>
              <a:t>Mk. 12:29-31; Micah 6:8</a:t>
            </a:r>
          </a:p>
          <a:p>
            <a:endParaRPr lang="en-US" dirty="0"/>
          </a:p>
        </p:txBody>
      </p:sp>
      <p:sp>
        <p:nvSpPr>
          <p:cNvPr id="18" name="Content Placeholder 17">
            <a:extLst>
              <a:ext uri="{FF2B5EF4-FFF2-40B4-BE49-F238E27FC236}">
                <a16:creationId xmlns:a16="http://schemas.microsoft.com/office/drawing/2014/main" id="{30FBD64B-59A9-4759-AFFA-9DA7777980C3}"/>
              </a:ext>
            </a:extLst>
          </p:cNvPr>
          <p:cNvSpPr>
            <a:spLocks noGrp="1"/>
          </p:cNvSpPr>
          <p:nvPr>
            <p:ph sz="half" idx="1"/>
          </p:nvPr>
        </p:nvSpPr>
        <p:spPr>
          <a:xfrm>
            <a:off x="554636" y="1825624"/>
            <a:ext cx="5465164" cy="4575175"/>
          </a:xfrm>
          <a:solidFill>
            <a:schemeClr val="bg1">
              <a:alpha val="30000"/>
            </a:schemeClr>
          </a:solidFill>
          <a:ln w="38100">
            <a:solidFill>
              <a:srgbClr val="2E0825"/>
            </a:solidFill>
          </a:ln>
        </p:spPr>
        <p:txBody>
          <a:bodyPr>
            <a:normAutofit/>
          </a:bodyPr>
          <a:lstStyle/>
          <a:p>
            <a:pPr marL="0" indent="0" algn="ctr">
              <a:lnSpc>
                <a:spcPct val="100000"/>
              </a:lnSpc>
              <a:spcBef>
                <a:spcPts val="0"/>
              </a:spcBef>
              <a:spcAft>
                <a:spcPts val="600"/>
              </a:spcAft>
              <a:buNone/>
            </a:pPr>
            <a:r>
              <a:rPr lang="en-US" sz="4400" b="1" dirty="0"/>
              <a:t>Studious Children</a:t>
            </a:r>
          </a:p>
          <a:p>
            <a:pPr marL="0" indent="0" algn="ctr">
              <a:lnSpc>
                <a:spcPct val="100000"/>
              </a:lnSpc>
              <a:spcBef>
                <a:spcPts val="0"/>
              </a:spcBef>
              <a:spcAft>
                <a:spcPts val="600"/>
              </a:spcAft>
              <a:buNone/>
            </a:pPr>
            <a:r>
              <a:rPr lang="en-US" sz="4000" dirty="0"/>
              <a:t>Psalm 119:69-72; 1:1-2</a:t>
            </a:r>
          </a:p>
          <a:p>
            <a:pPr marL="0" indent="0" algn="ctr">
              <a:lnSpc>
                <a:spcPct val="100000"/>
              </a:lnSpc>
              <a:spcBef>
                <a:spcPts val="0"/>
              </a:spcBef>
              <a:spcAft>
                <a:spcPts val="600"/>
              </a:spcAft>
              <a:buNone/>
            </a:pPr>
            <a:r>
              <a:rPr lang="en-US" sz="4400" b="1" dirty="0"/>
              <a:t>Cheerful Givers</a:t>
            </a:r>
          </a:p>
          <a:p>
            <a:pPr marL="0" indent="0" algn="ctr">
              <a:lnSpc>
                <a:spcPct val="100000"/>
              </a:lnSpc>
              <a:spcBef>
                <a:spcPts val="0"/>
              </a:spcBef>
              <a:spcAft>
                <a:spcPts val="600"/>
              </a:spcAft>
              <a:buNone/>
            </a:pPr>
            <a:r>
              <a:rPr lang="en-US" sz="4000" dirty="0"/>
              <a:t>2 Corinthians 9:6-7</a:t>
            </a:r>
          </a:p>
          <a:p>
            <a:pPr marL="0" indent="0" algn="ctr">
              <a:lnSpc>
                <a:spcPct val="100000"/>
              </a:lnSpc>
              <a:spcBef>
                <a:spcPts val="0"/>
              </a:spcBef>
              <a:spcAft>
                <a:spcPts val="600"/>
              </a:spcAft>
              <a:buNone/>
            </a:pPr>
            <a:r>
              <a:rPr lang="en-US" sz="4400" b="1" dirty="0"/>
              <a:t>Faithful Attendees</a:t>
            </a:r>
          </a:p>
          <a:p>
            <a:pPr marL="0" indent="0" algn="ctr">
              <a:lnSpc>
                <a:spcPct val="100000"/>
              </a:lnSpc>
              <a:spcBef>
                <a:spcPts val="0"/>
              </a:spcBef>
              <a:spcAft>
                <a:spcPts val="600"/>
              </a:spcAft>
              <a:buNone/>
            </a:pPr>
            <a:r>
              <a:rPr lang="en-US" sz="4000" dirty="0"/>
              <a:t>Psalm 122:1</a:t>
            </a:r>
          </a:p>
        </p:txBody>
      </p:sp>
      <p:pic>
        <p:nvPicPr>
          <p:cNvPr id="19" name="Content Placeholder 14">
            <a:extLst>
              <a:ext uri="{FF2B5EF4-FFF2-40B4-BE49-F238E27FC236}">
                <a16:creationId xmlns:a16="http://schemas.microsoft.com/office/drawing/2014/main" id="{ED080F8F-5C3F-41E7-8EAE-3D9184D61EF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99915"/>
            <a:ext cx="10515600" cy="1021758"/>
          </a:xfrm>
          <a:ln w="38100">
            <a:solidFill>
              <a:srgbClr val="2E0825"/>
            </a:solidFill>
          </a:ln>
        </p:spPr>
      </p:pic>
    </p:spTree>
    <p:extLst>
      <p:ext uri="{BB962C8B-B14F-4D97-AF65-F5344CB8AC3E}">
        <p14:creationId xmlns:p14="http://schemas.microsoft.com/office/powerpoint/2010/main" val="3647412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5176B"/>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D7DDB6-5418-4C04-B5D8-794866730F19}"/>
              </a:ext>
            </a:extLst>
          </p:cNvPr>
          <p:cNvSpPr>
            <a:spLocks noGrp="1"/>
          </p:cNvSpPr>
          <p:nvPr>
            <p:ph type="ctrTitle"/>
          </p:nvPr>
        </p:nvSpPr>
        <p:spPr>
          <a:xfrm>
            <a:off x="1028700" y="631825"/>
            <a:ext cx="10081260" cy="1655762"/>
          </a:xfrm>
        </p:spPr>
        <p:txBody>
          <a:bodyPr>
            <a:normAutofit/>
          </a:bodyPr>
          <a:lstStyle/>
          <a:p>
            <a:r>
              <a:rPr lang="en-US" sz="6600" dirty="0">
                <a:solidFill>
                  <a:srgbClr val="FFC000"/>
                </a:solidFill>
                <a:effectLst>
                  <a:outerShdw blurRad="38100" dist="38100" dir="2700000" algn="tl">
                    <a:srgbClr val="000000">
                      <a:alpha val="43137"/>
                    </a:srgbClr>
                  </a:outerShdw>
                </a:effectLst>
                <a:latin typeface="Goudy Stout" panose="0202090407030B020401" pitchFamily="18" charset="0"/>
              </a:rPr>
              <a:t>Conclusion</a:t>
            </a:r>
          </a:p>
        </p:txBody>
      </p:sp>
      <p:sp>
        <p:nvSpPr>
          <p:cNvPr id="6" name="Subtitle 5">
            <a:extLst>
              <a:ext uri="{FF2B5EF4-FFF2-40B4-BE49-F238E27FC236}">
                <a16:creationId xmlns:a16="http://schemas.microsoft.com/office/drawing/2014/main" id="{8EF1151D-A256-4569-82C6-973078E1B83D}"/>
              </a:ext>
            </a:extLst>
          </p:cNvPr>
          <p:cNvSpPr>
            <a:spLocks noGrp="1"/>
          </p:cNvSpPr>
          <p:nvPr>
            <p:ph type="subTitle" idx="1"/>
          </p:nvPr>
        </p:nvSpPr>
        <p:spPr>
          <a:xfrm>
            <a:off x="1524000" y="2834640"/>
            <a:ext cx="9144000" cy="2468880"/>
          </a:xfrm>
          <a:solidFill>
            <a:schemeClr val="bg1">
              <a:alpha val="25000"/>
            </a:schemeClr>
          </a:solidFill>
          <a:ln w="38100">
            <a:solidFill>
              <a:srgbClr val="1F0B1B"/>
            </a:solidFill>
          </a:ln>
        </p:spPr>
        <p:txBody>
          <a:bodyPr>
            <a:normAutofit/>
          </a:bodyPr>
          <a:lstStyle/>
          <a:p>
            <a:r>
              <a:rPr lang="en-US" sz="4800" b="1" i="1" dirty="0"/>
              <a:t>“the hearts of the saints have been refreshed by you, brother.”</a:t>
            </a:r>
          </a:p>
          <a:p>
            <a:endParaRPr lang="en-US" sz="800" dirty="0"/>
          </a:p>
          <a:p>
            <a:pPr algn="r"/>
            <a:r>
              <a:rPr lang="en-US" sz="4000" b="1" dirty="0"/>
              <a:t>(Philemon 4-7)</a:t>
            </a:r>
          </a:p>
        </p:txBody>
      </p:sp>
    </p:spTree>
    <p:extLst>
      <p:ext uri="{BB962C8B-B14F-4D97-AF65-F5344CB8AC3E}">
        <p14:creationId xmlns:p14="http://schemas.microsoft.com/office/powerpoint/2010/main" val="382325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1974</Words>
  <Application>Microsoft Office PowerPoint</Application>
  <PresentationFormat>Widescreen</PresentationFormat>
  <Paragraphs>116</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 Light</vt:lpstr>
      <vt:lpstr>Calibri</vt:lpstr>
      <vt:lpstr>Cookie</vt:lpstr>
      <vt:lpstr>Goudy Stout</vt:lpstr>
      <vt:lpstr>Arial</vt:lpstr>
      <vt:lpstr>Office Theme</vt:lpstr>
      <vt:lpstr>Establish and</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 and Encourage You</dc:title>
  <dc:creator>Stan Cox</dc:creator>
  <cp:lastModifiedBy>Stan Cox</cp:lastModifiedBy>
  <cp:revision>19</cp:revision>
  <cp:lastPrinted>2018-09-09T13:02:12Z</cp:lastPrinted>
  <dcterms:created xsi:type="dcterms:W3CDTF">2018-09-08T22:19:14Z</dcterms:created>
  <dcterms:modified xsi:type="dcterms:W3CDTF">2018-09-09T13:06:39Z</dcterms:modified>
</cp:coreProperties>
</file>