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D3487-E5A4-4A12-BF1C-AA44AC66F8C8}" v="8" dt="2026-04-26T04:03:08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modSld modHandout">
      <pc:chgData name="Stan Cox" userId="9376f276357bfffd" providerId="LiveId" clId="{D6A38ECA-CFFF-4F81-A50A-FF406F190B2A}" dt="2026-04-26T04:10:02.546" v="703" actId="20577"/>
      <pc:docMkLst>
        <pc:docMk/>
      </pc:docMkLst>
      <pc:sldChg chg="modSp mod">
        <pc:chgData name="Stan Cox" userId="9376f276357bfffd" providerId="LiveId" clId="{D6A38ECA-CFFF-4F81-A50A-FF406F190B2A}" dt="2026-04-26T03:45:16.603" v="362" actId="14100"/>
        <pc:sldMkLst>
          <pc:docMk/>
          <pc:sldMk cId="2029816888" sldId="257"/>
        </pc:sldMkLst>
        <pc:spChg chg="mod">
          <ac:chgData name="Stan Cox" userId="9376f276357bfffd" providerId="LiveId" clId="{D6A38ECA-CFFF-4F81-A50A-FF406F190B2A}" dt="2026-04-26T03:45:16.603" v="362" actId="14100"/>
          <ac:spMkLst>
            <pc:docMk/>
            <pc:sldMk cId="2029816888" sldId="257"/>
            <ac:spMk id="3" creationId="{65355450-52FD-15A4-9D79-98D43DE02A88}"/>
          </ac:spMkLst>
        </pc:spChg>
      </pc:sldChg>
      <pc:sldChg chg="modSp mod addAnim delAnim modAnim">
        <pc:chgData name="Stan Cox" userId="9376f276357bfffd" providerId="LiveId" clId="{D6A38ECA-CFFF-4F81-A50A-FF406F190B2A}" dt="2026-04-26T03:44:06.313" v="360"/>
        <pc:sldMkLst>
          <pc:docMk/>
          <pc:sldMk cId="1244457436" sldId="259"/>
        </pc:sldMkLst>
        <pc:spChg chg="mod">
          <ac:chgData name="Stan Cox" userId="9376f276357bfffd" providerId="LiveId" clId="{D6A38ECA-CFFF-4F81-A50A-FF406F190B2A}" dt="2026-04-26T03:43:23.770" v="350" actId="14100"/>
          <ac:spMkLst>
            <pc:docMk/>
            <pc:sldMk cId="1244457436" sldId="259"/>
            <ac:spMk id="2" creationId="{2017D141-68F5-3C71-135D-507CB44F4AE4}"/>
          </ac:spMkLst>
        </pc:spChg>
        <pc:spChg chg="mod">
          <ac:chgData name="Stan Cox" userId="9376f276357bfffd" providerId="LiveId" clId="{D6A38ECA-CFFF-4F81-A50A-FF406F190B2A}" dt="2026-04-26T03:43:26.140" v="351" actId="14100"/>
          <ac:spMkLst>
            <pc:docMk/>
            <pc:sldMk cId="1244457436" sldId="259"/>
            <ac:spMk id="3" creationId="{0D70C2A8-984B-1C51-DA49-06631553B04F}"/>
          </ac:spMkLst>
        </pc:spChg>
      </pc:sldChg>
      <pc:sldChg chg="modSp new mod modTransition setBg">
        <pc:chgData name="Stan Cox" userId="9376f276357bfffd" providerId="LiveId" clId="{D6A38ECA-CFFF-4F81-A50A-FF406F190B2A}" dt="2026-04-26T04:08:33.463" v="575" actId="20577"/>
        <pc:sldMkLst>
          <pc:docMk/>
          <pc:sldMk cId="1502595682" sldId="260"/>
        </pc:sldMkLst>
        <pc:spChg chg="mod">
          <ac:chgData name="Stan Cox" userId="9376f276357bfffd" providerId="LiveId" clId="{D6A38ECA-CFFF-4F81-A50A-FF406F190B2A}" dt="2026-04-26T04:08:33.463" v="575" actId="20577"/>
          <ac:spMkLst>
            <pc:docMk/>
            <pc:sldMk cId="1502595682" sldId="260"/>
            <ac:spMk id="2" creationId="{06ED69AB-94DB-2590-D375-94CFA9D4E7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32EAA-7A88-FCB7-6C9C-10270BEF2D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b="1" dirty="0"/>
              <a:t>FAIR IS FAIR!</a:t>
            </a:r>
          </a:p>
          <a:p>
            <a:r>
              <a:rPr lang="en-US" dirty="0"/>
              <a:t>Joshua 1:1-7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67B83-DAC2-94A0-A06D-F608C59374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26,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0FB8C-12EE-1D7A-77BB-340D7EDB9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EB2F2-E8E6-17CA-AE18-A844932351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179590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B8B5-A3EB-79F1-9918-1DF9444E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624FA-70D5-2B60-C283-3319FAF82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3A9B5-283C-1BAF-DB42-F86AF0A0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F2EE-5B5B-1324-B148-52EC6E7B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E104F-0481-24F2-D46A-4F0D7756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6E49-3309-502D-71A3-FE94D431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5B9FB-F9EE-EDED-E8B4-B36964DE9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3653-3C17-82A1-6974-C03AAF78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1F43-2F31-4A5B-07E1-43EA6164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330A-EE90-8D30-DA53-6DECCAD4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266CE-ADA3-8C1E-8F09-138FFE5B4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D0F56-7F66-45D3-7E04-CC65D160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DB39-A1F5-FF37-3E09-16C0EE31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5897-848C-234A-AAA9-98D19238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D2946-5924-FC24-4840-49DE21F5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18CB-B22E-BEA8-8FCA-F22D3599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68026-8C69-173B-4FCF-8B8425E1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8D6C-395F-82A6-970D-69506AA3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2E473-DBBB-AD14-6FAF-FEAE9AA6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D39D-36F1-2739-366B-3E666A0C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ECD-BB32-268E-1D45-327917E0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1392-2ADC-654D-89C6-73B70C68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F8B52-C48B-D70C-1F0F-F49ADB88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FD34-27E1-8AEE-BECB-2960A61E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D52FC-322E-293D-8D1A-A279402A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5086-3E2C-5181-B85C-00316593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C82D-930C-F9E5-AB89-80C357CF4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BADB6-7078-8125-4324-52564DC85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6705D-F999-4EC7-DD82-FD47BBBC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C9B50-3C2C-A69C-84E3-AB426CF4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52B3-9B3A-3D27-8617-ACCBDF44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E34A-111F-FE11-B72A-5272BE63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83671-68E1-E967-931F-1905BEC0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F5E59-0661-D5A1-366C-357C18E5C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56875-3252-66E5-7695-1662D2AC8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5B0CD-7740-5E5A-5460-E3DB76513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05771-0FDE-9FE6-7FB1-93B260C6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876DB-5CDA-F996-3AA5-169C83EA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593C3-ECF3-AC6D-DF0C-DC38A571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64C1-FB0C-7C42-F72D-EE079E73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FCFD3-BD90-BF47-78F8-77532EF5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FFCC4-68C8-F449-1856-18EED347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42880-2319-A9C7-64B4-54920F52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A2EB5-599A-139A-600F-D31CA277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A6E5F-89A0-62D0-4658-59B14191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BDBD1-90E0-20A2-E923-0D50BBBF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039F-8823-2F62-A675-12A7FB7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C967-12E1-43DA-65A5-E51F1C7F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11C15-08C0-1898-8EA9-D5FFF441D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49ADD-0843-FCE6-7F73-5DDBA72C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8D695-2454-FF83-2069-CC5E348F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FF28-A412-499B-65A0-5F2ED105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15F4-F4B9-1FE0-8897-69E72630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308A7-A227-C900-EBDD-8E36347D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CF9F8-A8CF-E6BD-0D02-59F42CE90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8FFF7-5B5C-64D3-EC48-BEEB670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0106-F8AE-2121-B17F-11C5A9D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53561-12E8-CBE9-D31C-B7237D47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E3ABD-0EAF-217C-7BE5-208E72D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AFF47-04F3-DAFD-362A-7DC1C753A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3B2B-865E-C8AF-A4FC-DF07329B6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5EE0B-EC8B-4AF9-BC5A-C6AD9DC86A2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0BD0-776F-5D46-31D2-ACC7FC104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1D781-38CE-E20A-69CE-96E412C55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61E88-A8A1-4615-AD8A-9A6569C77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14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BEAE-C73F-A894-2A10-BADAFBF6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223521"/>
            <a:ext cx="9265920" cy="955039"/>
          </a:xfrm>
        </p:spPr>
        <p:txBody>
          <a:bodyPr>
            <a:normAutofit/>
          </a:bodyPr>
          <a:lstStyle/>
          <a:p>
            <a:r>
              <a:rPr lang="en-US" sz="6000" b="1" dirty="0"/>
              <a:t>LEX TALIONIS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5450-52FD-15A4-9D79-98D43DE0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503680"/>
            <a:ext cx="11226800" cy="51307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/>
              <a:t>“Law of Retaliation”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lex</a:t>
            </a:r>
            <a:r>
              <a:rPr lang="en-US" sz="4400" dirty="0"/>
              <a:t> (law) – </a:t>
            </a:r>
            <a:r>
              <a:rPr lang="en-US" sz="4400" i="1" dirty="0" err="1"/>
              <a:t>talis</a:t>
            </a:r>
            <a:r>
              <a:rPr lang="en-US" sz="4400" dirty="0"/>
              <a:t> (like, same)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Principle of Justice in the Old Testament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Leviticus 24:17-20; Isaiah 33:1; 1 Samuel 15:32-33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Our Government has been Appointed by God for This Purpose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Acts 17:26-27; Romans 13:1-4; Ecclesiastes 8:11</a:t>
            </a:r>
          </a:p>
        </p:txBody>
      </p:sp>
    </p:spTree>
    <p:extLst>
      <p:ext uri="{BB962C8B-B14F-4D97-AF65-F5344CB8AC3E}">
        <p14:creationId xmlns:p14="http://schemas.microsoft.com/office/powerpoint/2010/main" val="202981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2F7DE-D505-77AB-8FDA-3B255EC7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AA9A-AF6C-985F-BE31-3DAB91FD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223521"/>
            <a:ext cx="9265920" cy="955039"/>
          </a:xfrm>
        </p:spPr>
        <p:txBody>
          <a:bodyPr>
            <a:normAutofit/>
          </a:bodyPr>
          <a:lstStyle/>
          <a:p>
            <a:r>
              <a:rPr lang="en-US" sz="6000" b="1" dirty="0"/>
              <a:t>DIVINE “LEX TALIONIS”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02AC-084C-4A72-4DB2-6100CB31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940560"/>
            <a:ext cx="11226800" cy="42364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This principle seems to be built into nature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Galatians 6:7-8; Ecclesiastes 8:12;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God’s righteousness requires Him to condemn the unrepentant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2 Thessalonians 1:6-10; Revelation 21:7-8</a:t>
            </a:r>
          </a:p>
        </p:txBody>
      </p:sp>
    </p:spTree>
    <p:extLst>
      <p:ext uri="{BB962C8B-B14F-4D97-AF65-F5344CB8AC3E}">
        <p14:creationId xmlns:p14="http://schemas.microsoft.com/office/powerpoint/2010/main" val="287727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42CDA-0B56-C4A3-D63A-A3CA6947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D141-68F5-3C71-135D-507CB44F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223521"/>
            <a:ext cx="9265920" cy="1127759"/>
          </a:xfrm>
        </p:spPr>
        <p:txBody>
          <a:bodyPr>
            <a:normAutofit/>
          </a:bodyPr>
          <a:lstStyle/>
          <a:p>
            <a:r>
              <a:rPr lang="en-US" sz="6000" b="1" dirty="0"/>
              <a:t>WE SHOULD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0C2A8-984B-1C51-DA49-06631553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493520"/>
            <a:ext cx="11226800" cy="5140959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0"/>
              </a:spcBef>
            </a:pPr>
            <a:r>
              <a:rPr lang="en-US" sz="4400" b="1" dirty="0"/>
              <a:t>The Christian is not to personally</a:t>
            </a:r>
            <a:br>
              <a:rPr lang="en-US" sz="4400" b="1" dirty="0"/>
            </a:br>
            <a:r>
              <a:rPr lang="en-US" sz="4400" b="1" dirty="0"/>
              <a:t>desire or exercise vengeance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3600" dirty="0"/>
              <a:t>Matthew 5:38-39; Romans 12:17; James 2:13</a:t>
            </a:r>
            <a:br>
              <a:rPr lang="en-US" sz="1800" dirty="0"/>
            </a:br>
            <a:endParaRPr lang="en-US" sz="1800" dirty="0"/>
          </a:p>
          <a:p>
            <a:pPr marL="346075" indent="-346075">
              <a:spcBef>
                <a:spcPts val="0"/>
              </a:spcBef>
            </a:pPr>
            <a:r>
              <a:rPr lang="en-US" sz="4400" b="1" dirty="0"/>
              <a:t>If Retribution Must Fall, it will Come from God Himself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3600" dirty="0"/>
              <a:t>Romans 12:19-21</a:t>
            </a:r>
            <a:br>
              <a:rPr lang="en-US" sz="1800" dirty="0"/>
            </a:br>
            <a:endParaRPr lang="en-US" sz="1800" dirty="0"/>
          </a:p>
          <a:p>
            <a:pPr marL="346075" indent="-346075">
              <a:spcBef>
                <a:spcPts val="0"/>
              </a:spcBef>
            </a:pPr>
            <a:r>
              <a:rPr lang="en-US" sz="4400" b="1" dirty="0"/>
              <a:t>Our Call is to Love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3600" dirty="0"/>
              <a:t>Matthew 5:43-45;  James 2:13</a:t>
            </a:r>
          </a:p>
        </p:txBody>
      </p:sp>
    </p:spTree>
    <p:extLst>
      <p:ext uri="{BB962C8B-B14F-4D97-AF65-F5344CB8AC3E}">
        <p14:creationId xmlns:p14="http://schemas.microsoft.com/office/powerpoint/2010/main" val="12444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69AB-94DB-2590-D375-94CFA9D4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83285"/>
            <a:ext cx="5638800" cy="5527675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Christ’s Sacrifice – Our Gift</a:t>
            </a:r>
            <a:b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(1 John 1:8-9)</a:t>
            </a:r>
            <a:br>
              <a:rPr lang="en-US" sz="11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br>
              <a:rPr lang="en-US" sz="11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3600" dirty="0">
                <a:solidFill>
                  <a:schemeClr val="bg1"/>
                </a:solidFill>
              </a:rPr>
              <a:t>“Therefore, though the thunder-cloud of retribution may seem as dark as ever, if we only look high enough we shall see the rainbow of God’s mercy above it prom-</a:t>
            </a:r>
            <a:r>
              <a:rPr lang="en-US" sz="3600" dirty="0" err="1">
                <a:solidFill>
                  <a:schemeClr val="bg1"/>
                </a:solidFill>
              </a:rPr>
              <a:t>ising</a:t>
            </a:r>
            <a:r>
              <a:rPr lang="en-US" sz="3600" dirty="0">
                <a:solidFill>
                  <a:schemeClr val="bg1"/>
                </a:solidFill>
              </a:rPr>
              <a:t> peace and forgiveness to all who repent and trust in his grace”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                                                                          (Pulpit Commentary)</a:t>
            </a:r>
            <a:endParaRPr lang="en-US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197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Franklin Gothic Demi Cond</vt:lpstr>
      <vt:lpstr>Office Theme</vt:lpstr>
      <vt:lpstr>PowerPoint Presentation</vt:lpstr>
      <vt:lpstr>LEX TALIONIS</vt:lpstr>
      <vt:lpstr>DIVINE “LEX TALIONIS”</vt:lpstr>
      <vt:lpstr>WE SHOULD CONSIDER…</vt:lpstr>
      <vt:lpstr>Christ’s Sacrifice – Our Gift (1 John 1:8-9)  “Therefore, though the thunder-cloud of retribution may seem as dark as ever, if we only look high enough we shall see the rainbow of God’s mercy above it prom-ising peace and forgiveness to all who repent and trust in his grace”                                                                               (Pulpit Commentary)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2026-04-25T20:11:22Z</dcterms:created>
  <dcterms:modified xsi:type="dcterms:W3CDTF">2026-04-26T04:10:06Z</dcterms:modified>
</cp:coreProperties>
</file>