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A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57749" autoAdjust="0"/>
  </p:normalViewPr>
  <p:slideViewPr>
    <p:cSldViewPr snapToGrid="0">
      <p:cViewPr varScale="1">
        <p:scale>
          <a:sx n="38" d="100"/>
          <a:sy n="38" d="100"/>
        </p:scale>
        <p:origin x="18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0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-1" y="0"/>
            <a:ext cx="3638939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800" b="1" cap="small" dirty="0">
                <a:latin typeface="Segoe Script" panose="030B0504020000000003" pitchFamily="66" charset="0"/>
              </a:rPr>
              <a:t>Faith &amp; Friendship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January 22, 2017 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West Side church of Christ, Stan Cox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soundteaching.org    </a:t>
            </a:r>
            <a:fld id="{5EFEEA85-C0C0-45E6-B45C-592EB0237D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8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704D8-4E31-4CE5-ADB3-9DC609111A2C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C2A49-3C8A-4CD2-92CC-30AFB7AA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95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(John 15:9-17) READ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Being the right kind of friends is a matter of faith in Christ, because He has taught us how to be friends to one another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C2A49-3C8A-4CD2-92CC-30AFB7AADD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43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(Romans 12:9-16) READ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C2A49-3C8A-4CD2-92CC-30AFB7AADD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94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I.  CHRISTIANS NURTURE THE QUALITIES &amp; TRAITS OF FRIENDSHIP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– 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John 15:9-12 (READ Again)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Faith to Love Another 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(Proverbs 17:17), </a:t>
            </a:r>
            <a:r>
              <a:rPr lang="en-US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“A friend loves at all times, and a brother is born for adversity.”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 Samuel 18:1), [Jonathan as example], </a:t>
            </a:r>
            <a:r>
              <a:rPr lang="en-US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“Now when he had finished speaking to Saul, the soul of Jonathan was knit to the soul of David, and Jonathan loved him as his own soul.”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b="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(Ruth 1:16-18), </a:t>
            </a:r>
            <a:r>
              <a:rPr lang="en-US" sz="11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[Ruth to Naomi], </a:t>
            </a:r>
            <a:r>
              <a:rPr lang="en-US" sz="11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“But Ruth said: ‘Entreat me not to leave you, or to turn back from following after you; for wherever you go, I will go; and wherever you lodge, I will lodge; your people shall be my people, and your God, my God. </a:t>
            </a:r>
            <a:r>
              <a:rPr lang="en-US" sz="1100" b="0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</a:t>
            </a:r>
            <a:r>
              <a:rPr lang="en-US" sz="11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Where you die, I will die, and there will I be buried. The Lord do so to me, and more also, if anything but death parts you and me.’ </a:t>
            </a:r>
            <a:r>
              <a:rPr lang="en-US" sz="1100" b="0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</a:t>
            </a:r>
            <a:r>
              <a:rPr lang="en-US" sz="11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When she saw that she was determined to go with her, she stopped speaking to her.”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C2A49-3C8A-4CD2-92CC-30AFB7AADD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98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Faith to Trust &amp; to be Trustworthy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(John 15:14) [Friendship with Christ means to be trustworthy to Him],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“You are My friends if you do whatever I command you.”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(Psalm 62:8), [God is Trustworthy]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“Trust in Him at all times, you people; Pour out your heart before Him; God is a refuge for us.”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(Proverbs)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(11:13),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“A talebearer reveals secrets, but he who is of a faithful spirit conceals a matter.”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(25:19),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“Confidence in an unfaithful man in time of trouble is like a bad tooth and a foot out of joint.”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C2A49-3C8A-4CD2-92CC-30AFB7AADD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11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Faith to Give True Counsel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[May be about,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Ahithophel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David’s counselor and friend, who conspired with Absalom to  overthrow David, 2 Sam. 15-17]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(Psalm 55:12-14),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“For it is not an enemy who reproaches me; then I could bear it.  Nor is it one who hates me who has exalted himself against me; then I could hide from him. </a:t>
            </a:r>
            <a:r>
              <a:rPr lang="en-US" sz="1200" b="0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But it was you, a man my equal, my companion and my acquaintance. </a:t>
            </a:r>
            <a:r>
              <a:rPr lang="en-US" sz="1200" b="0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took sweet counsel together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walked to the house of God in the throng.”</a:t>
            </a:r>
          </a:p>
          <a:p>
            <a:endParaRPr lang="en-US" sz="1200" b="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(Proverbs 27:6),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“Faithful are the wounds of a friend, but the kisses of an enemy are deceitful.”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Sometimes the truth hurts!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(Psalm 141:5),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“Let the righteous strike me; it shall be a kindness.  And let him rebuke me; it shall be as excellent oil; let my head not refuse it.  For still my prayer is against the deeds of the wicked.”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(Galatians 4:16),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“Have I therefore become your enemy because I tell you the truth?”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Paul recognized true friendship sometimes means telling someone a hard truth.</a:t>
            </a:r>
            <a:endParaRPr lang="en-US" sz="1200" b="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C2A49-3C8A-4CD2-92CC-30AFB7AADD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55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Faith to Show Compassion to Others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(Job 6:14-15) ,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“To him who is afflicted, kindness should be shown by his friend, even though he forsakes the fear of the Almighty. </a:t>
            </a:r>
            <a:r>
              <a:rPr lang="en-US" sz="1200" b="0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 brothers have dealt deceitfully like a brook, like the streams of the brooks that pass away.”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[Adam Clarke - </a:t>
            </a:r>
            <a:r>
              <a:rPr lang="en-US" sz="1200" b="1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Eliphaz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had, in effect, despised Job; and on this ground had acted any thing but the part of a friend towards him; and he well deserved the severe stroke which he here receives. ]</a:t>
            </a:r>
            <a:endParaRPr lang="en-US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(Romans 12:15),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“Rejoice with those who rejoice, and weep with those who weep.”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(Colossians 3:12),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“Therefore, as the elect of God, holy and beloved, put on tender mercies, kindness, humility, meekness, longsuffering”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 Corinthians 12:26), [Body of Christ],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“And if one member suffers, all the members suffer with it; or if one member is honored, all the members rejoice with it.”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C2A49-3C8A-4CD2-92CC-30AFB7AADD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20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(Philippians 2:3-4),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“Let nothing be done through selfish ambition or conceit, but in lowliness of mind let each esteem others better than himself. </a:t>
            </a:r>
            <a:r>
              <a:rPr lang="en-US" sz="1200" b="0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 each of you look out not only for his own interests, but also for the interests of others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(Ecclesiastes 4:9-12) [The Value of a Friend],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“Two are better than one, because they have a good reward for their labor. </a:t>
            </a:r>
            <a:r>
              <a:rPr lang="en-US" sz="1200" b="0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if they fall, one will lift up his companion. But woe to him who is alone when he falls, for he has no one to help him up. </a:t>
            </a:r>
            <a:r>
              <a:rPr lang="en-US" sz="1200" b="0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Again, if two lie down together, they will keep warm; but how can one be warm alone? </a:t>
            </a:r>
            <a:r>
              <a:rPr lang="en-US" sz="1200" b="0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Though one may be overpowered by another, two can withstand him. And a threefold cord is not quickly broken.”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C2A49-3C8A-4CD2-92CC-30AFB7AADD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69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7B96-9C95-4881-B537-5E85CD414F8A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37A2-1E33-44D3-A340-4B4019923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8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7B96-9C95-4881-B537-5E85CD414F8A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37A2-1E33-44D3-A340-4B4019923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77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7B96-9C95-4881-B537-5E85CD414F8A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37A2-1E33-44D3-A340-4B4019923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4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7B96-9C95-4881-B537-5E85CD414F8A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37A2-1E33-44D3-A340-4B4019923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8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7B96-9C95-4881-B537-5E85CD414F8A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37A2-1E33-44D3-A340-4B4019923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05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7B96-9C95-4881-B537-5E85CD414F8A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37A2-1E33-44D3-A340-4B4019923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66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7B96-9C95-4881-B537-5E85CD414F8A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37A2-1E33-44D3-A340-4B4019923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0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7B96-9C95-4881-B537-5E85CD414F8A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37A2-1E33-44D3-A340-4B4019923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8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7B96-9C95-4881-B537-5E85CD414F8A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37A2-1E33-44D3-A340-4B4019923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96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7B96-9C95-4881-B537-5E85CD414F8A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37A2-1E33-44D3-A340-4B4019923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7B96-9C95-4881-B537-5E85CD414F8A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37A2-1E33-44D3-A340-4B4019923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54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07B96-9C95-4881-B537-5E85CD414F8A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237A2-1E33-44D3-A340-4B4019923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jphotostyle.com/handwriting/images/friendshi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482" y="849086"/>
            <a:ext cx="9013371" cy="6008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492" y="387926"/>
            <a:ext cx="7952508" cy="1944255"/>
          </a:xfrm>
        </p:spPr>
        <p:txBody>
          <a:bodyPr anchor="t"/>
          <a:lstStyle/>
          <a:p>
            <a:pPr algn="l"/>
            <a:r>
              <a:rPr lang="en-US" b="1" cap="small" dirty="0">
                <a:solidFill>
                  <a:srgbClr val="71A0FF"/>
                </a:solidFill>
                <a:latin typeface="Segoe Script" panose="030B0504020000000003" pitchFamily="66" charset="0"/>
              </a:rPr>
              <a:t>Faith &amp;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0364" y="4142365"/>
            <a:ext cx="4017817" cy="2396980"/>
          </a:xfrm>
        </p:spPr>
        <p:txBody>
          <a:bodyPr anchor="ctr">
            <a:normAutofit/>
          </a:bodyPr>
          <a:lstStyle/>
          <a:p>
            <a:r>
              <a:rPr lang="en-US" sz="5400" b="1" cap="all" dirty="0">
                <a:solidFill>
                  <a:srgbClr val="71A0FF"/>
                </a:solidFill>
                <a:latin typeface="Segoe Script" panose="030B0504020000000003" pitchFamily="66" charset="0"/>
              </a:rPr>
              <a:t>John</a:t>
            </a:r>
          </a:p>
          <a:p>
            <a:r>
              <a:rPr lang="en-US" sz="5400" b="1" cap="all" dirty="0">
                <a:solidFill>
                  <a:srgbClr val="71A0FF"/>
                </a:solidFill>
                <a:latin typeface="Segoe Script" panose="030B0504020000000003" pitchFamily="66" charset="0"/>
              </a:rPr>
              <a:t>15:9-17</a:t>
            </a:r>
          </a:p>
        </p:txBody>
      </p:sp>
    </p:spTree>
    <p:extLst>
      <p:ext uri="{BB962C8B-B14F-4D97-AF65-F5344CB8AC3E}">
        <p14:creationId xmlns:p14="http://schemas.microsoft.com/office/powerpoint/2010/main" val="288106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u"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jphotostyle.com/handwriting/images/friendshi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769" y="0"/>
            <a:ext cx="10292863" cy="6861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262" y="387926"/>
            <a:ext cx="8604738" cy="99539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7200" b="1" cap="small" dirty="0">
                <a:effectLst>
                  <a:outerShdw dist="25400" dir="2700000" algn="tl" rotWithShape="0">
                    <a:schemeClr val="bg1"/>
                  </a:outerShdw>
                </a:effectLst>
                <a:latin typeface="Segoe Script" panose="030B0504020000000003" pitchFamily="66" charset="0"/>
              </a:rPr>
              <a:t>Functions of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9478" y="3118338"/>
            <a:ext cx="4994030" cy="3692769"/>
          </a:xfrm>
        </p:spPr>
        <p:txBody>
          <a:bodyPr anchor="t"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cap="all" dirty="0">
                <a:solidFill>
                  <a:srgbClr val="71A0FF"/>
                </a:solidFill>
                <a:latin typeface="Segoe Script" panose="030B0504020000000003" pitchFamily="66" charset="0"/>
              </a:rPr>
              <a:t>Affection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cap="all" dirty="0">
                <a:solidFill>
                  <a:srgbClr val="71A0FF"/>
                </a:solidFill>
                <a:latin typeface="Segoe Script" panose="030B0504020000000003" pitchFamily="66" charset="0"/>
              </a:rPr>
              <a:t>Diligence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cap="all" dirty="0">
                <a:solidFill>
                  <a:srgbClr val="71A0FF"/>
                </a:solidFill>
                <a:latin typeface="Segoe Script" panose="030B0504020000000003" pitchFamily="66" charset="0"/>
              </a:rPr>
              <a:t>Hospitality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cap="all" dirty="0">
                <a:solidFill>
                  <a:srgbClr val="71A0FF"/>
                </a:solidFill>
                <a:latin typeface="Segoe Script" panose="030B0504020000000003" pitchFamily="66" charset="0"/>
              </a:rPr>
              <a:t>Empathy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cap="all" dirty="0">
                <a:solidFill>
                  <a:srgbClr val="71A0FF"/>
                </a:solidFill>
                <a:latin typeface="Segoe Script" panose="030B0504020000000003" pitchFamily="66" charset="0"/>
              </a:rPr>
              <a:t>Humility</a:t>
            </a:r>
          </a:p>
        </p:txBody>
      </p:sp>
    </p:spTree>
    <p:extLst>
      <p:ext uri="{BB962C8B-B14F-4D97-AF65-F5344CB8AC3E}">
        <p14:creationId xmlns:p14="http://schemas.microsoft.com/office/powerpoint/2010/main" val="369259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jphotostyle.com/handwriting/images/friendshi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769" y="0"/>
            <a:ext cx="10292863" cy="6861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262" y="387926"/>
            <a:ext cx="11160370" cy="99539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7200" b="1" cap="small" dirty="0">
                <a:effectLst>
                  <a:outerShdw dist="25400" dir="2700000" algn="tl" rotWithShape="0">
                    <a:schemeClr val="bg1"/>
                  </a:outerShdw>
                </a:effectLst>
                <a:latin typeface="Segoe Script" panose="030B0504020000000003" pitchFamily="66" charset="0"/>
              </a:rPr>
              <a:t>Nurturing the Traits of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262" y="3259015"/>
            <a:ext cx="11160370" cy="3598985"/>
          </a:xfrm>
        </p:spPr>
        <p:txBody>
          <a:bodyPr anchor="t"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cap="all" dirty="0">
                <a:solidFill>
                  <a:srgbClr val="71A0FF"/>
                </a:solidFill>
                <a:latin typeface="Segoe Script" panose="030B0504020000000003" pitchFamily="66" charset="0"/>
              </a:rPr>
              <a:t>Love  </a:t>
            </a:r>
            <a:r>
              <a:rPr lang="en-US" sz="4400" b="1" cap="all" dirty="0">
                <a:solidFill>
                  <a:srgbClr val="71A0FF"/>
                </a:solidFill>
                <a:highlight>
                  <a:srgbClr val="FFFF00"/>
                </a:highlight>
                <a:latin typeface="Segoe Script" panose="030B0504020000000003" pitchFamily="66" charset="0"/>
              </a:rPr>
              <a:t>(Proverbs 17:17)</a:t>
            </a:r>
          </a:p>
        </p:txBody>
      </p:sp>
    </p:spTree>
    <p:extLst>
      <p:ext uri="{BB962C8B-B14F-4D97-AF65-F5344CB8AC3E}">
        <p14:creationId xmlns:p14="http://schemas.microsoft.com/office/powerpoint/2010/main" val="31314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jphotostyle.com/handwriting/images/friendshi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769" y="0"/>
            <a:ext cx="10292863" cy="6861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262" y="387926"/>
            <a:ext cx="11160370" cy="99539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7200" b="1" cap="small" dirty="0">
                <a:effectLst>
                  <a:outerShdw dist="25400" dir="2700000" algn="tl" rotWithShape="0">
                    <a:schemeClr val="bg1"/>
                  </a:outerShdw>
                </a:effectLst>
                <a:latin typeface="Segoe Script" panose="030B0504020000000003" pitchFamily="66" charset="0"/>
              </a:rPr>
              <a:t>Nurturing the Traits of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262" y="3259015"/>
            <a:ext cx="11160370" cy="3598985"/>
          </a:xfrm>
        </p:spPr>
        <p:txBody>
          <a:bodyPr anchor="t"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cap="all" dirty="0">
                <a:solidFill>
                  <a:srgbClr val="71A0FF"/>
                </a:solidFill>
                <a:latin typeface="Segoe Script" panose="030B0504020000000003" pitchFamily="66" charset="0"/>
              </a:rPr>
              <a:t>Love  </a:t>
            </a:r>
            <a:r>
              <a:rPr lang="en-US" sz="4400" b="1" cap="all" dirty="0">
                <a:solidFill>
                  <a:srgbClr val="71A0FF"/>
                </a:solidFill>
                <a:highlight>
                  <a:srgbClr val="FFFF00"/>
                </a:highlight>
                <a:latin typeface="Segoe Script" panose="030B0504020000000003" pitchFamily="66" charset="0"/>
              </a:rPr>
              <a:t>(Proverbs 17:17)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cap="all" dirty="0">
                <a:solidFill>
                  <a:srgbClr val="71A0FF"/>
                </a:solidFill>
                <a:latin typeface="Segoe Script" panose="030B0504020000000003" pitchFamily="66" charset="0"/>
              </a:rPr>
              <a:t>Trust </a:t>
            </a:r>
            <a:r>
              <a:rPr lang="en-US" sz="4400" b="1" cap="all" dirty="0">
                <a:solidFill>
                  <a:srgbClr val="71A0FF"/>
                </a:solidFill>
                <a:highlight>
                  <a:srgbClr val="FFFF00"/>
                </a:highlight>
                <a:latin typeface="Segoe Script" panose="030B0504020000000003" pitchFamily="66" charset="0"/>
              </a:rPr>
              <a:t>(John 15:14)</a:t>
            </a:r>
          </a:p>
        </p:txBody>
      </p:sp>
    </p:spTree>
    <p:extLst>
      <p:ext uri="{BB962C8B-B14F-4D97-AF65-F5344CB8AC3E}">
        <p14:creationId xmlns:p14="http://schemas.microsoft.com/office/powerpoint/2010/main" val="192416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jphotostyle.com/handwriting/images/friendshi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769" y="0"/>
            <a:ext cx="10292863" cy="6861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262" y="387926"/>
            <a:ext cx="11160370" cy="99539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7200" b="1" cap="small" dirty="0">
                <a:effectLst>
                  <a:outerShdw dist="25400" dir="2700000" algn="tl" rotWithShape="0">
                    <a:schemeClr val="bg1"/>
                  </a:outerShdw>
                </a:effectLst>
                <a:latin typeface="Segoe Script" panose="030B0504020000000003" pitchFamily="66" charset="0"/>
              </a:rPr>
              <a:t>Nurturing the Traits of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262" y="3259015"/>
            <a:ext cx="11160370" cy="3598985"/>
          </a:xfrm>
        </p:spPr>
        <p:txBody>
          <a:bodyPr anchor="t"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cap="all" dirty="0">
                <a:solidFill>
                  <a:srgbClr val="71A0FF"/>
                </a:solidFill>
                <a:latin typeface="Segoe Script" panose="030B0504020000000003" pitchFamily="66" charset="0"/>
              </a:rPr>
              <a:t>Love  </a:t>
            </a:r>
            <a:r>
              <a:rPr lang="en-US" sz="4400" b="1" cap="all" dirty="0">
                <a:solidFill>
                  <a:srgbClr val="71A0FF"/>
                </a:solidFill>
                <a:highlight>
                  <a:srgbClr val="FFFF00"/>
                </a:highlight>
                <a:latin typeface="Segoe Script" panose="030B0504020000000003" pitchFamily="66" charset="0"/>
              </a:rPr>
              <a:t>(Proverbs 17:17)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cap="all" dirty="0">
                <a:solidFill>
                  <a:srgbClr val="71A0FF"/>
                </a:solidFill>
                <a:latin typeface="Segoe Script" panose="030B0504020000000003" pitchFamily="66" charset="0"/>
              </a:rPr>
              <a:t>Trust </a:t>
            </a:r>
            <a:r>
              <a:rPr lang="en-US" sz="4400" b="1" cap="all" dirty="0">
                <a:solidFill>
                  <a:srgbClr val="71A0FF"/>
                </a:solidFill>
                <a:highlight>
                  <a:srgbClr val="FFFF00"/>
                </a:highlight>
                <a:latin typeface="Segoe Script" panose="030B0504020000000003" pitchFamily="66" charset="0"/>
              </a:rPr>
              <a:t>(John 15:14)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cap="all" dirty="0">
                <a:solidFill>
                  <a:srgbClr val="71A0FF"/>
                </a:solidFill>
                <a:latin typeface="Segoe Script" panose="030B0504020000000003" pitchFamily="66" charset="0"/>
              </a:rPr>
              <a:t>True Counsel </a:t>
            </a:r>
            <a:r>
              <a:rPr lang="en-US" sz="4400" b="1" cap="all" dirty="0">
                <a:solidFill>
                  <a:srgbClr val="71A0FF"/>
                </a:solidFill>
                <a:highlight>
                  <a:srgbClr val="FFFF00"/>
                </a:highlight>
                <a:latin typeface="Segoe Script" panose="030B0504020000000003" pitchFamily="66" charset="0"/>
              </a:rPr>
              <a:t>(Psa. 55: 12-14)</a:t>
            </a:r>
          </a:p>
        </p:txBody>
      </p:sp>
    </p:spTree>
    <p:extLst>
      <p:ext uri="{BB962C8B-B14F-4D97-AF65-F5344CB8AC3E}">
        <p14:creationId xmlns:p14="http://schemas.microsoft.com/office/powerpoint/2010/main" val="231461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jphotostyle.com/handwriting/images/friendshi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769" y="0"/>
            <a:ext cx="10292863" cy="6861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262" y="387926"/>
            <a:ext cx="11160370" cy="99539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7200" b="1" cap="small" dirty="0">
                <a:effectLst>
                  <a:outerShdw dist="25400" dir="2700000" algn="tl" rotWithShape="0">
                    <a:schemeClr val="bg1"/>
                  </a:outerShdw>
                </a:effectLst>
                <a:latin typeface="Segoe Script" panose="030B0504020000000003" pitchFamily="66" charset="0"/>
              </a:rPr>
              <a:t>Nurturing the Traits of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262" y="3259015"/>
            <a:ext cx="11160370" cy="3598985"/>
          </a:xfrm>
        </p:spPr>
        <p:txBody>
          <a:bodyPr anchor="t"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cap="all" dirty="0">
                <a:solidFill>
                  <a:srgbClr val="71A0FF"/>
                </a:solidFill>
                <a:latin typeface="Segoe Script" panose="030B0504020000000003" pitchFamily="66" charset="0"/>
              </a:rPr>
              <a:t>Love  </a:t>
            </a:r>
            <a:r>
              <a:rPr lang="en-US" sz="4400" b="1" cap="all" dirty="0">
                <a:solidFill>
                  <a:srgbClr val="71A0FF"/>
                </a:solidFill>
                <a:highlight>
                  <a:srgbClr val="FFFF00"/>
                </a:highlight>
                <a:latin typeface="Segoe Script" panose="030B0504020000000003" pitchFamily="66" charset="0"/>
              </a:rPr>
              <a:t>(Proverbs 17:17)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cap="all" dirty="0">
                <a:solidFill>
                  <a:srgbClr val="71A0FF"/>
                </a:solidFill>
                <a:latin typeface="Segoe Script" panose="030B0504020000000003" pitchFamily="66" charset="0"/>
              </a:rPr>
              <a:t>Trust </a:t>
            </a:r>
            <a:r>
              <a:rPr lang="en-US" sz="4400" b="1" cap="all" dirty="0">
                <a:solidFill>
                  <a:srgbClr val="71A0FF"/>
                </a:solidFill>
                <a:highlight>
                  <a:srgbClr val="FFFF00"/>
                </a:highlight>
                <a:latin typeface="Segoe Script" panose="030B0504020000000003" pitchFamily="66" charset="0"/>
              </a:rPr>
              <a:t>(John 15:14)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cap="all" dirty="0">
                <a:solidFill>
                  <a:srgbClr val="71A0FF"/>
                </a:solidFill>
                <a:latin typeface="Segoe Script" panose="030B0504020000000003" pitchFamily="66" charset="0"/>
              </a:rPr>
              <a:t>True Counsel </a:t>
            </a:r>
            <a:r>
              <a:rPr lang="en-US" sz="4400" b="1" cap="all" dirty="0">
                <a:solidFill>
                  <a:srgbClr val="71A0FF"/>
                </a:solidFill>
                <a:highlight>
                  <a:srgbClr val="FFFF00"/>
                </a:highlight>
                <a:latin typeface="Segoe Script" panose="030B0504020000000003" pitchFamily="66" charset="0"/>
              </a:rPr>
              <a:t>(Psa. 55: 12-14)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cap="all" dirty="0">
                <a:solidFill>
                  <a:srgbClr val="71A0FF"/>
                </a:solidFill>
                <a:latin typeface="Segoe Script" panose="030B0504020000000003" pitchFamily="66" charset="0"/>
              </a:rPr>
              <a:t>Compassion </a:t>
            </a:r>
            <a:r>
              <a:rPr lang="en-US" sz="4400" b="1" cap="all" dirty="0">
                <a:solidFill>
                  <a:srgbClr val="71A0FF"/>
                </a:solidFill>
                <a:highlight>
                  <a:srgbClr val="FFFF00"/>
                </a:highlight>
                <a:latin typeface="Segoe Script" panose="030B0504020000000003" pitchFamily="66" charset="0"/>
              </a:rPr>
              <a:t>(Job 6:14-15)</a:t>
            </a:r>
          </a:p>
        </p:txBody>
      </p:sp>
    </p:spTree>
    <p:extLst>
      <p:ext uri="{BB962C8B-B14F-4D97-AF65-F5344CB8AC3E}">
        <p14:creationId xmlns:p14="http://schemas.microsoft.com/office/powerpoint/2010/main" val="70709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jphotostyle.com/handwriting/images/friendshi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82" y="0"/>
            <a:ext cx="10287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0" y="3327400"/>
            <a:ext cx="6096000" cy="3211945"/>
          </a:xfrm>
        </p:spPr>
        <p:txBody>
          <a:bodyPr anchor="t">
            <a:normAutofit/>
          </a:bodyPr>
          <a:lstStyle/>
          <a:p>
            <a:pPr indent="228600" algn="l"/>
            <a:r>
              <a:rPr lang="en-US" sz="4800" b="1" cap="small" dirty="0">
                <a:solidFill>
                  <a:srgbClr val="71A0FF"/>
                </a:solidFill>
                <a:latin typeface="Segoe Script" panose="030B0504020000000003" pitchFamily="66" charset="0"/>
              </a:rPr>
              <a:t>Friends show a love that always seeks what is best for their friend!</a:t>
            </a:r>
          </a:p>
        </p:txBody>
      </p:sp>
    </p:spTree>
    <p:extLst>
      <p:ext uri="{BB962C8B-B14F-4D97-AF65-F5344CB8AC3E}">
        <p14:creationId xmlns:p14="http://schemas.microsoft.com/office/powerpoint/2010/main" val="3479769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u"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782</Words>
  <Application>Microsoft Office PowerPoint</Application>
  <PresentationFormat>Widescreen</PresentationFormat>
  <Paragraphs>68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Segoe Script</vt:lpstr>
      <vt:lpstr>Office Theme</vt:lpstr>
      <vt:lpstr>Faith &amp;</vt:lpstr>
      <vt:lpstr>Functions of</vt:lpstr>
      <vt:lpstr>Nurturing the Traits of</vt:lpstr>
      <vt:lpstr>Nurturing the Traits of</vt:lpstr>
      <vt:lpstr>Nurturing the Traits of</vt:lpstr>
      <vt:lpstr>Nurturing the Traits of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 &amp;</dc:title>
  <dc:creator>Stan Cox</dc:creator>
  <cp:lastModifiedBy>Stan Cox</cp:lastModifiedBy>
  <cp:revision>15</cp:revision>
  <dcterms:created xsi:type="dcterms:W3CDTF">2017-01-22T02:21:23Z</dcterms:created>
  <dcterms:modified xsi:type="dcterms:W3CDTF">2017-01-23T02:02:03Z</dcterms:modified>
</cp:coreProperties>
</file>