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8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0B20FC90-D109-4BB8-B10D-B56D381816EC}"/>
    <pc:docChg chg="delSld">
      <pc:chgData name="Stan Cox" userId="9376f276357bfffd" providerId="LiveId" clId="{0B20FC90-D109-4BB8-B10D-B56D381816EC}" dt="2023-11-05T03:16:22.732" v="1" actId="47"/>
      <pc:docMkLst>
        <pc:docMk/>
      </pc:docMkLst>
      <pc:sldChg chg="del">
        <pc:chgData name="Stan Cox" userId="9376f276357bfffd" providerId="LiveId" clId="{0B20FC90-D109-4BB8-B10D-B56D381816EC}" dt="2023-11-05T03:16:22.732" v="1" actId="47"/>
        <pc:sldMkLst>
          <pc:docMk/>
          <pc:sldMk cId="0" sldId="276"/>
        </pc:sldMkLst>
      </pc:sldChg>
      <pc:sldChg chg="del">
        <pc:chgData name="Stan Cox" userId="9376f276357bfffd" providerId="LiveId" clId="{0B20FC90-D109-4BB8-B10D-B56D381816EC}" dt="2023-11-05T03:16:19.202" v="0" actId="47"/>
        <pc:sldMkLst>
          <pc:docMk/>
          <pc:sldMk cId="0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313C5-861F-066F-82CD-0D1B9B2E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C604FF-8D86-4DF1-8C1E-981D9BA8D292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3401B-4034-DA20-03F6-0F57019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82703-C249-FB9E-E8DF-2A68540A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582C5-616B-40B6-850A-D41BFF45B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37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FF6F-4883-6349-D896-496D59E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B1215-B35F-47AC-AD24-D79858721C21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1E2FA-C896-8377-3D87-7DCAAC99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7F89-CA4E-6D31-0EF8-E0096B79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B1211-91CC-4E06-85DB-D2FD78D15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53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DB3F2-A645-9A5F-1361-B064ECF0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90187F-5CB7-4FDE-8692-A79A12604FF3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31D1B-03FE-9470-8202-29115400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372D5-FDCC-88B4-3A8A-BFDACBDB1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FA873-1216-427A-B0C2-0FDE96992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3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9A629-6B7E-84AB-3434-467AC366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66172-0068-4B93-820C-5F32FBC271C5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229CE-C994-F371-1A7B-B2F43C6F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5C0EB-EF77-F37D-10FF-24AF1AC1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4774C-65B0-4F8C-89DB-BE7410B72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88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480A2-8583-0A07-D52C-C2076870C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60160-5CCB-4703-98E8-AD6319B0B7FF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8319-2C51-7D07-D3D2-BCA726201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AE5CF-4414-1D9C-18E7-C8CCE111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AE4D9-7442-4017-8F14-5B43EE021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36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5957B6-0E49-D581-7617-5DB3A5A3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73D1D4-6212-4D48-AEB9-74DAF39E6BA8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0067F8-0BFA-B698-B59D-3445C892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D82501-360E-5453-A221-CE9C6229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0E0BD-51C9-42D8-A3AE-36B0D7572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94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5A25C9-0C54-39C1-D58F-A5F10986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0F77C4-7B54-47B4-9506-B1BD38D8DD04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6AB092-F354-5E96-246A-FD17426C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9C600C-C309-95F9-6D89-9AE885B59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E0124-D2D6-46CA-9412-EA5FC5824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58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AE56450-A21C-0B65-9C77-DBCBC624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F00CAB-9137-4320-B69B-BB1154973A2C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EECD29-2C5B-5A4E-8367-19D221F5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3ACF81-33E5-A39A-6203-CF52208C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EBAEB-DD16-4EE3-AF4B-5D4C8CE80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13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6EE19E-95BD-BEE4-B834-476A017A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E1AB98-6651-4C80-949E-AE8185C764D5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6F36F1-4C6A-E21F-7F17-ADDE8A1C9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6DA6539-BBE7-ED6E-E897-8D05219C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5613D-0DDE-4D77-BA82-81B98B235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71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F621CA-F247-FACC-EA0E-F548E09E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DD6108-CE8E-4FC9-842F-D8F0A7CE82CC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7A7429-F125-7BE9-0629-55BA6794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F9BC80-2122-8214-068A-8CE38886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38208-FAC5-449A-B6E7-FC29968AC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59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86BA83-3AFB-B608-EC6C-C2D92C68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68A7CE-7479-4A78-91F2-5713AD2BFBD3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8B5259-CCD5-82FB-A7D3-4CA5B138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08251E-6A4C-FB6D-0058-A2B2F0AEF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E5224-234A-4EE3-B30F-F78FB6244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59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C39AA4-E7A6-D0F7-79D9-792FDA44E8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CBABFDB-EFC4-1597-1CC7-BC5040B8ED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BFFBA-8D69-0490-A03D-8966AE65F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5616DFED-025C-4345-A564-62AD413C4724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50997-3B3F-EDAC-9F1D-6F653B02F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11ADD-FB3B-0C02-1515-D405163BC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C243DD8-D129-4477-A1E4-34B9C5B87A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285250A2-BBD5-9563-3EAF-2A5D94B51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Continual Reorientation </a:t>
            </a:r>
            <a:br>
              <a:rPr lang="en-US" altLang="en-US" b="1"/>
            </a:br>
            <a:r>
              <a:rPr lang="en-US" altLang="en-US" b="1"/>
              <a:t>In An Ever Changing Life</a:t>
            </a:r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655363-3A1A-8E76-807A-A436A1FEE0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8C69-7CFE-25FF-BE2E-9501E4D4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Age And Health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77BB3-1B81-28EB-D7D5-1782EF65E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525588"/>
            <a:ext cx="8229600" cy="4525962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Ecclesiastes 12:3-5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/>
              <a:t> 4 When the doors are shut in the streets, And the sound of grinding is low; When one rises up at the sound of a bird, And all the daughters of music are brought low. 5 Also they are afraid of height, And of terrors in the way; When the almond tree blossoms, </a:t>
            </a:r>
            <a:r>
              <a:rPr lang="en-US" altLang="en-US" b="1" u="sng"/>
              <a:t>The grasshopper is a burden</a:t>
            </a:r>
            <a:r>
              <a:rPr lang="en-US" altLang="en-US" b="1"/>
              <a:t>, And desire fails.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A2102-6803-800B-05B0-E9E5BFE1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Age And Health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650B7-45DD-AC97-70BD-B55085C1E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525588"/>
            <a:ext cx="8229600" cy="4525962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2 Corinthians 4:16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/>
              <a:t>Therefore we do not lose heart. </a:t>
            </a:r>
            <a:r>
              <a:rPr lang="en-US" altLang="en-US" b="1" u="sng"/>
              <a:t>Even though our outward man is perishing</a:t>
            </a:r>
            <a:r>
              <a:rPr lang="en-US" altLang="en-US" b="1"/>
              <a:t>, yet the inward man is being renewed day by day.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324FD-AAC3-D7F6-F49B-6183F8224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Age And Health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C7935-85B3-DE9B-E824-5506B06BA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525588"/>
            <a:ext cx="8229600" cy="4525962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2 Corinthians 12:7-10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/>
              <a:t> And lest I should be exalted above measure by the abundance of the revelations, </a:t>
            </a:r>
            <a:r>
              <a:rPr lang="en-US" altLang="en-US" b="1" u="sng"/>
              <a:t>a thorn in the flesh was given to me</a:t>
            </a:r>
            <a:r>
              <a:rPr lang="en-US" altLang="en-US" b="1"/>
              <a:t>, a messenger of Satan to buffet me, lest I be exalted above measure.8 </a:t>
            </a:r>
            <a:r>
              <a:rPr lang="en-US" altLang="en-US" b="1" u="sng"/>
              <a:t>Concerning this thing I pleaded with the Lord three times that it might depart from</a:t>
            </a:r>
            <a:r>
              <a:rPr lang="en-US" altLang="en-US" b="1"/>
              <a:t> me.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1DB5-6497-0FFC-DA3F-3B38F53E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Age And Health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9EBBB-7E5C-4F8F-38B5-5C51D16E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525588"/>
            <a:ext cx="8229600" cy="452596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  <a:cs typeface="+mn-cs"/>
              </a:rPr>
              <a:t>2 Corinthians 12:7-10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  <a:cs typeface="+mn-cs"/>
              </a:rPr>
              <a:t>9 And He said to me, "My grace is sufficient for you</a:t>
            </a:r>
            <a:r>
              <a:rPr lang="en-US" b="1" u="sng" dirty="0">
                <a:ea typeface="+mn-ea"/>
                <a:cs typeface="+mn-cs"/>
              </a:rPr>
              <a:t>, for My strength is made perfect in weakness</a:t>
            </a:r>
            <a:r>
              <a:rPr lang="en-US" b="1" dirty="0">
                <a:ea typeface="+mn-ea"/>
                <a:cs typeface="+mn-cs"/>
              </a:rPr>
              <a:t>." Therefore most gladly I will rather boast in my infirmities, that the power of Christ may rest upon me.10 Therefore I take pleasure in infirmities, in reproaches, in needs, in persecutions, in distresses, for Christ's sake. </a:t>
            </a:r>
            <a:r>
              <a:rPr lang="en-US" b="1" u="sng" dirty="0">
                <a:ea typeface="+mn-ea"/>
                <a:cs typeface="+mn-cs"/>
              </a:rPr>
              <a:t>For when I am weak, then I am strong</a:t>
            </a:r>
            <a:r>
              <a:rPr lang="en-US" b="1" dirty="0"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891B6-B6ED-AA84-D2B5-0D70B2ADC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Age And Health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00CAB-274E-5508-B5CF-1AA41B055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525588"/>
            <a:ext cx="8229600" cy="4525962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Ecclesiastes 12:13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 b="1"/>
              <a:t> </a:t>
            </a:r>
            <a:r>
              <a:rPr lang="en-US" altLang="en-US" sz="3600" b="1" u="sng"/>
              <a:t>Let us hear the conclusion of the whole matter</a:t>
            </a:r>
            <a:r>
              <a:rPr lang="en-US" altLang="en-US" sz="3600" b="1"/>
              <a:t>: </a:t>
            </a:r>
            <a:r>
              <a:rPr lang="en-US" altLang="en-US" sz="3600" b="1" u="sng"/>
              <a:t>Fear God and keep His commandments, For this is man's all</a:t>
            </a:r>
            <a:r>
              <a:rPr lang="en-US" altLang="en-US" sz="3600" b="1"/>
              <a:t>.</a:t>
            </a:r>
            <a:endParaRPr lang="en-US" altLang="en-US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E4CC5-890D-6307-E95A-5C64FF92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Family Relationships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441F0-B806-BECD-6E3B-9C1016F63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Genesis 2:24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Therefore </a:t>
            </a:r>
            <a:r>
              <a:rPr lang="en-US" b="1" u="sng" dirty="0">
                <a:ea typeface="+mn-ea"/>
                <a:cs typeface="+mn-cs"/>
              </a:rPr>
              <a:t>a man shall leave his father and mother and be joined to his wife</a:t>
            </a:r>
            <a:r>
              <a:rPr lang="en-US" b="1" dirty="0">
                <a:ea typeface="+mn-ea"/>
                <a:cs typeface="+mn-cs"/>
              </a:rPr>
              <a:t>, and they shall become one flesh.</a:t>
            </a: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51B9-9341-4DEF-7455-0A6D2F86B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Family Relationships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28A17-A673-C5DB-8692-8A2AB62C1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Psalm 113:9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/>
              <a:t> </a:t>
            </a:r>
            <a:r>
              <a:rPr lang="en-US" altLang="en-US" b="1" u="sng"/>
              <a:t>He grants the barren woman a home, Like a joyful mother of children</a:t>
            </a:r>
            <a:r>
              <a:rPr lang="en-US" altLang="en-US" b="1"/>
              <a:t>. Praise the LORD!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C3277-ABAB-1E1B-02DC-8AFAC6BE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Family Relationships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C47CB-90FF-C90C-8C2A-91BC6C108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Job 29:1-2 Job further continued his discourse, and said: 2 "</a:t>
            </a:r>
            <a:r>
              <a:rPr lang="en-US" b="1" u="sng" dirty="0">
                <a:ea typeface="+mn-ea"/>
                <a:cs typeface="+mn-cs"/>
              </a:rPr>
              <a:t>Oh, that I were as in months past, As in the days when God watched over me</a:t>
            </a:r>
            <a:r>
              <a:rPr lang="en-US" b="1" dirty="0">
                <a:ea typeface="+mn-ea"/>
                <a:cs typeface="+mn-cs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Job 29:5 When the Almighty was yet with me</a:t>
            </a:r>
            <a:r>
              <a:rPr lang="en-US" b="1" u="sng" dirty="0">
                <a:ea typeface="+mn-ea"/>
                <a:cs typeface="+mn-cs"/>
              </a:rPr>
              <a:t>, When my children were around me</a:t>
            </a:r>
            <a:r>
              <a:rPr lang="en-US" b="1" dirty="0">
                <a:ea typeface="+mn-ea"/>
                <a:cs typeface="+mn-cs"/>
              </a:rPr>
              <a:t>;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B780E-2B71-9989-C9BF-5B67D7E5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Family Relationships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8E04E-F985-174C-15A3-1CAADB8A2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1 Timothy 5:3-5</a:t>
            </a:r>
          </a:p>
          <a:p>
            <a:pPr eaLnBrk="1" hangingPunct="1"/>
            <a:r>
              <a:rPr lang="en-US" altLang="en-US" b="1"/>
              <a:t> </a:t>
            </a:r>
            <a:r>
              <a:rPr lang="en-US" altLang="en-US" b="1" u="sng"/>
              <a:t>Honor widows who are really widows</a:t>
            </a:r>
            <a:r>
              <a:rPr lang="en-US" altLang="en-US" b="1"/>
              <a:t>.4 But if any widow has children or grandchildren, let them first learn to show piety at home and to repay their parents; for this is good and acceptable before God.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AAE3-54EA-A2DD-C79A-BD9295B6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Family Relationships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588CB-527B-7672-84AC-A402D450D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1 Timothy 5:3-5</a:t>
            </a:r>
          </a:p>
          <a:p>
            <a:pPr eaLnBrk="1" hangingPunct="1"/>
            <a:r>
              <a:rPr lang="en-US" altLang="en-US" b="1"/>
              <a:t>5 </a:t>
            </a:r>
            <a:r>
              <a:rPr lang="en-US" altLang="en-US" b="1" u="sng"/>
              <a:t>Now she who is really a widow, and left alone, trusts in God and continues in supplications and prayers night and day</a:t>
            </a:r>
            <a:r>
              <a:rPr lang="en-US" altLang="en-US" b="1"/>
              <a:t>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E55E-24FC-8BA6-AEF5-3B6E5C6DD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Continual Reorientation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In An Ever Changing Life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9AB89-8757-91F0-E056-972F17F0D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2 Corinthians 4:18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ea typeface="+mn-ea"/>
                <a:cs typeface="+mn-cs"/>
              </a:rPr>
              <a:t>For the things which are seen are temporary</a:t>
            </a:r>
            <a:r>
              <a:rPr lang="en-US" b="1" dirty="0">
                <a:ea typeface="+mn-ea"/>
                <a:cs typeface="+mn-cs"/>
              </a:rPr>
              <a:t>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but the things which are not seen are eternal.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b="1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Colossians 3:2 </a:t>
            </a:r>
            <a:r>
              <a:rPr lang="en-US" b="1" u="sng" dirty="0">
                <a:ea typeface="+mn-ea"/>
                <a:cs typeface="+mn-cs"/>
              </a:rPr>
              <a:t>Set your mine on things above</a:t>
            </a:r>
            <a:r>
              <a:rPr lang="en-US" b="1" dirty="0">
                <a:ea typeface="+mn-ea"/>
                <a:cs typeface="+mn-cs"/>
              </a:rPr>
              <a:t>, not on things on the earth.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  <a:cs typeface="+mn-cs"/>
              </a:rPr>
              <a:t> </a:t>
            </a:r>
            <a:endParaRPr lang="en-US" dirty="0">
              <a:ea typeface="+mn-ea"/>
              <a:cs typeface="+mn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Ecclesiastes 3:1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ea typeface="+mn-ea"/>
                <a:cs typeface="+mn-cs"/>
              </a:rPr>
              <a:t>To everything there is a season</a:t>
            </a:r>
            <a:r>
              <a:rPr lang="en-US" b="1" dirty="0">
                <a:ea typeface="+mn-ea"/>
                <a:cs typeface="+mn-cs"/>
              </a:rPr>
              <a:t>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ea typeface="+mn-ea"/>
                <a:cs typeface="+mn-cs"/>
              </a:rPr>
              <a:t>A time for every purpose under heaven</a:t>
            </a:r>
            <a:r>
              <a:rPr lang="en-US" b="1" dirty="0">
                <a:ea typeface="+mn-ea"/>
                <a:cs typeface="+mn-cs"/>
              </a:rPr>
              <a:t>: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B5EA-D00C-E98E-BC9B-226400C0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Family Relationships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2DE9E-2318-615A-2D6F-023284101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Psalm 61:2</a:t>
            </a:r>
          </a:p>
          <a:p>
            <a:pPr eaLnBrk="1" hangingPunct="1"/>
            <a:r>
              <a:rPr lang="en-US" altLang="en-US" b="1"/>
              <a:t> From the end of the earth I will cry to You, When my heart is overwhelmed; </a:t>
            </a:r>
            <a:r>
              <a:rPr lang="en-US" altLang="en-US" b="1" u="sng"/>
              <a:t>Lead me to the rock that is higher than I</a:t>
            </a:r>
            <a:r>
              <a:rPr lang="en-US" altLang="en-US" b="1"/>
              <a:t>.</a:t>
            </a: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1E6F-EF12-62D6-3546-52E84D1A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Needs And Finances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74454-99A9-6FB3-4802-38275BA88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Ecclesiastes 9:11</a:t>
            </a:r>
          </a:p>
          <a:p>
            <a:pPr eaLnBrk="1" hangingPunct="1"/>
            <a:r>
              <a:rPr lang="en-US" altLang="en-US" b="1"/>
              <a:t> I returned and saw under the sun that --The race is not to the swift, Nor the battle to the strong, </a:t>
            </a:r>
            <a:r>
              <a:rPr lang="en-US" altLang="en-US" b="1" u="sng"/>
              <a:t>Nor bread to the wise</a:t>
            </a:r>
            <a:r>
              <a:rPr lang="en-US" altLang="en-US" b="1"/>
              <a:t>, </a:t>
            </a:r>
            <a:r>
              <a:rPr lang="en-US" altLang="en-US" b="1" u="sng"/>
              <a:t>Nor riches to men of understanding</a:t>
            </a:r>
            <a:r>
              <a:rPr lang="en-US" altLang="en-US" b="1"/>
              <a:t>, </a:t>
            </a:r>
            <a:r>
              <a:rPr lang="en-US" altLang="en-US" b="1" u="sng"/>
              <a:t>Nor favor to men of skill</a:t>
            </a:r>
            <a:r>
              <a:rPr lang="en-US" altLang="en-US" b="1"/>
              <a:t>; </a:t>
            </a:r>
            <a:r>
              <a:rPr lang="en-US" altLang="en-US" b="1" u="sng"/>
              <a:t>But time and chance happen to them all</a:t>
            </a:r>
            <a:r>
              <a:rPr lang="en-US" altLang="en-US" b="1"/>
              <a:t>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06E3-3690-E2EE-4C3B-E58BBBDC3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Needs And Finances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D7DB1-A55F-C5D5-0436-020FFCBD9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Proverbs 23:5 </a:t>
            </a:r>
          </a:p>
          <a:p>
            <a:pPr eaLnBrk="1" hangingPunct="1"/>
            <a:r>
              <a:rPr lang="en-US" altLang="en-US" b="1"/>
              <a:t>Will you set your eyes on that which is not? </a:t>
            </a:r>
            <a:r>
              <a:rPr lang="en-US" altLang="en-US" b="1" u="sng"/>
              <a:t>For riches certainly make themselves wings; They fly away like an eagle toward heaven</a:t>
            </a:r>
            <a:r>
              <a:rPr lang="en-US" altLang="en-US" b="1"/>
              <a:t>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C27F4-2F6D-AA75-9536-5262BA57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Needs And Finances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ADCA5-13A9-C427-6CC2-9D4D82938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Haggai 1:6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"You have sown much, and bring in little; You eat, but do not have enough; You drink, but you are not filled with drink; You clothe yourselves, but no one is warm; And </a:t>
            </a:r>
            <a:r>
              <a:rPr lang="en-US" b="1" u="sng" dirty="0">
                <a:ea typeface="+mn-ea"/>
                <a:cs typeface="+mn-cs"/>
              </a:rPr>
              <a:t>he who earns wages, Earns wages to put into a bag with holes</a:t>
            </a:r>
            <a:r>
              <a:rPr lang="en-US" b="1" dirty="0">
                <a:ea typeface="+mn-ea"/>
                <a:cs typeface="+mn-cs"/>
              </a:rPr>
              <a:t>."</a:t>
            </a: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103FE-BE7C-917A-CDA9-846054E1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Needs And Finances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0A9A0-AE3E-6569-1B5C-16DAF3E43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Matthew 6:31-34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/>
              <a:t> "</a:t>
            </a:r>
            <a:r>
              <a:rPr lang="en-US" altLang="en-US" b="1" u="sng"/>
              <a:t>Therefore do not worry,</a:t>
            </a:r>
            <a:r>
              <a:rPr lang="en-US" altLang="en-US" b="1"/>
              <a:t> saying, 'What shall we eat?' or 'What shall we drink?' or 'What shall we wear?'32 For after all these things the Gentiles seek. </a:t>
            </a:r>
            <a:r>
              <a:rPr lang="en-US" altLang="en-US" b="1" u="sng"/>
              <a:t>For your heavenly Father knows that you need all these things</a:t>
            </a:r>
            <a:r>
              <a:rPr lang="en-US" altLang="en-US" b="1"/>
              <a:t>.33 </a:t>
            </a:r>
            <a:r>
              <a:rPr lang="en-US" altLang="en-US" b="1" u="sng"/>
              <a:t>But seek first the kingdom of God and His righteousness, and all these things shall be added to you</a:t>
            </a:r>
            <a:r>
              <a:rPr lang="en-US" altLang="en-US" b="1"/>
              <a:t>.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48144-0802-EF05-7C2D-05ED3690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Needs And Finances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ECF6-1D72-7CAB-338E-ACB4FC3AB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Psalm 37:25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/>
              <a:t> I have been young, and now am old;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Yet I have not seen the righteous forsaken,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 Nor his descendants begging bread.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CD07-1B36-E371-E3C1-5D2C8E07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Age And Health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ED8B-4B63-65C2-2E42-520FD18DC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Ecclesiastes 12:1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 Remember now your Creator </a:t>
            </a:r>
            <a:r>
              <a:rPr lang="en-US" b="1" u="sng" dirty="0">
                <a:ea typeface="+mn-ea"/>
                <a:cs typeface="+mn-cs"/>
              </a:rPr>
              <a:t>in the days of your youth</a:t>
            </a:r>
            <a:r>
              <a:rPr lang="en-US" b="1" dirty="0">
                <a:ea typeface="+mn-ea"/>
                <a:cs typeface="+mn-cs"/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 </a:t>
            </a:r>
            <a:r>
              <a:rPr lang="en-US" b="1" u="sng" dirty="0">
                <a:ea typeface="+mn-ea"/>
                <a:cs typeface="+mn-cs"/>
              </a:rPr>
              <a:t>Before the difficult days come</a:t>
            </a:r>
            <a:r>
              <a:rPr lang="en-US" b="1" dirty="0">
                <a:ea typeface="+mn-ea"/>
                <a:cs typeface="+mn-cs"/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 </a:t>
            </a:r>
            <a:r>
              <a:rPr lang="en-US" b="1" u="sng" dirty="0">
                <a:ea typeface="+mn-ea"/>
                <a:cs typeface="+mn-cs"/>
              </a:rPr>
              <a:t>And the years draw near</a:t>
            </a:r>
            <a:r>
              <a:rPr lang="en-US" b="1" dirty="0">
                <a:ea typeface="+mn-ea"/>
                <a:cs typeface="+mn-cs"/>
              </a:rPr>
              <a:t> when you say, "I have no pleasure in them":</a:t>
            </a: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F922-BD57-572C-3C10-340A606F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Reorientation With Ever Changing Age And Health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2000-31D5-A626-6EBE-76BB6A821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b="1"/>
              <a:t>Ecclesiastes 12:3-5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/>
              <a:t>In the day when </a:t>
            </a:r>
            <a:r>
              <a:rPr lang="en-US" altLang="en-US" b="1" u="sng"/>
              <a:t>the keepers of the house tremble</a:t>
            </a:r>
            <a:r>
              <a:rPr lang="en-US" altLang="en-US" b="1"/>
              <a:t>, And </a:t>
            </a:r>
            <a:r>
              <a:rPr lang="en-US" altLang="en-US" b="1" u="sng"/>
              <a:t>the strong men bow down</a:t>
            </a:r>
            <a:r>
              <a:rPr lang="en-US" altLang="en-US" b="1"/>
              <a:t>; When </a:t>
            </a:r>
            <a:r>
              <a:rPr lang="en-US" altLang="en-US" b="1" u="sng"/>
              <a:t>the grinders cease because they are few</a:t>
            </a:r>
            <a:r>
              <a:rPr lang="en-US" altLang="en-US" b="1"/>
              <a:t>, And </a:t>
            </a:r>
            <a:r>
              <a:rPr lang="en-US" altLang="en-US" b="1" u="sng"/>
              <a:t>those that look through the windows grow dim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351</TotalTime>
  <Words>990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MS PGothic</vt:lpstr>
      <vt:lpstr>Arial</vt:lpstr>
      <vt:lpstr> Black </vt:lpstr>
      <vt:lpstr>Continual Reorientation  In An Ever Changing Life</vt:lpstr>
      <vt:lpstr>Continual Reorientation  In An Ever Changing Life</vt:lpstr>
      <vt:lpstr>Reorientation With Ever Changing Needs And Finances</vt:lpstr>
      <vt:lpstr>Reorientation With Ever Changing Needs And Finances</vt:lpstr>
      <vt:lpstr>Reorientation With Ever Changing Needs And Finances</vt:lpstr>
      <vt:lpstr>Reorientation With Ever Changing Needs And Finances</vt:lpstr>
      <vt:lpstr>Reorientation With Ever Changing Needs And Finances</vt:lpstr>
      <vt:lpstr>Reorientation With Ever Changing Age And Health</vt:lpstr>
      <vt:lpstr>Reorientation With Ever Changing Age And Health</vt:lpstr>
      <vt:lpstr>Reorientation With Ever Changing Age And Health</vt:lpstr>
      <vt:lpstr>Reorientation With Ever Changing Age And Health</vt:lpstr>
      <vt:lpstr>Reorientation With Ever Changing Age And Health</vt:lpstr>
      <vt:lpstr>Reorientation With Ever Changing Age And Health</vt:lpstr>
      <vt:lpstr>Reorientation With Ever Changing Age And Health</vt:lpstr>
      <vt:lpstr>Reorientation With Ever Changing Family Relationships</vt:lpstr>
      <vt:lpstr>Reorientation With Ever Changing Family Relationships</vt:lpstr>
      <vt:lpstr>Reorientation With Ever Changing Family Relationships</vt:lpstr>
      <vt:lpstr>Reorientation With Ever Changing Family Relationships</vt:lpstr>
      <vt:lpstr>Reorientation With Ever Changing Family Relationships</vt:lpstr>
      <vt:lpstr>Reorientation With Ever Changing Family Relationships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Continual Reorientation  In An Ever Changing Life</dc:title>
  <dc:creator>WAYNE FANCHER</dc:creator>
  <cp:lastModifiedBy>Stan Cox</cp:lastModifiedBy>
  <cp:revision>10</cp:revision>
  <dcterms:created xsi:type="dcterms:W3CDTF">2017-02-18T02:45:35Z</dcterms:created>
  <dcterms:modified xsi:type="dcterms:W3CDTF">2023-11-05T03:16:24Z</dcterms:modified>
</cp:coreProperties>
</file>