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7" r:id="rId9"/>
    <p:sldId id="263" r:id="rId10"/>
    <p:sldId id="264" r:id="rId11"/>
    <p:sldId id="265" r:id="rId12"/>
    <p:sldId id="266" r:id="rId13"/>
    <p:sldId id="267" r:id="rId14"/>
    <p:sldId id="268" r:id="rId15"/>
    <p:sldId id="269" r:id="rId16"/>
    <p:sldId id="270" r:id="rId17"/>
    <p:sldId id="276" r:id="rId18"/>
    <p:sldId id="280" r:id="rId19"/>
    <p:sldId id="281" r:id="rId20"/>
    <p:sldId id="282" r:id="rId21"/>
    <p:sldId id="283" r:id="rId22"/>
    <p:sldId id="284" r:id="rId23"/>
    <p:sldId id="285" r:id="rId24"/>
    <p:sldId id="286" r:id="rId25"/>
    <p:sldId id="288" r:id="rId26"/>
    <p:sldId id="287" r:id="rId27"/>
    <p:sldId id="28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59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EA87885-BEC9-B228-1ADF-92D5D908A508}"/>
              </a:ext>
            </a:extLst>
          </p:cNvPr>
          <p:cNvSpPr>
            <a:spLocks noGrp="1"/>
          </p:cNvSpPr>
          <p:nvPr>
            <p:ph type="dt" sz="half" idx="10"/>
          </p:nvPr>
        </p:nvSpPr>
        <p:spPr/>
        <p:txBody>
          <a:bodyPr/>
          <a:lstStyle>
            <a:lvl1pPr>
              <a:defRPr/>
            </a:lvl1pPr>
          </a:lstStyle>
          <a:p>
            <a:fld id="{15EBFFC8-49D2-4D0B-B23B-2DB13DF2A7C9}" type="datetimeFigureOut">
              <a:rPr lang="en-US" altLang="en-US"/>
              <a:pPr/>
              <a:t>11/6/2023</a:t>
            </a:fld>
            <a:endParaRPr lang="en-US" altLang="en-US"/>
          </a:p>
        </p:txBody>
      </p:sp>
      <p:sp>
        <p:nvSpPr>
          <p:cNvPr id="5" name="Footer Placeholder 4">
            <a:extLst>
              <a:ext uri="{FF2B5EF4-FFF2-40B4-BE49-F238E27FC236}">
                <a16:creationId xmlns:a16="http://schemas.microsoft.com/office/drawing/2014/main" id="{C4CB1C81-854F-83B0-BB01-3AD527A2CD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27369A-5CDB-6571-386D-E93DE8069A80}"/>
              </a:ext>
            </a:extLst>
          </p:cNvPr>
          <p:cNvSpPr>
            <a:spLocks noGrp="1"/>
          </p:cNvSpPr>
          <p:nvPr>
            <p:ph type="sldNum" sz="quarter" idx="12"/>
          </p:nvPr>
        </p:nvSpPr>
        <p:spPr/>
        <p:txBody>
          <a:bodyPr/>
          <a:lstStyle>
            <a:lvl1pPr>
              <a:defRPr/>
            </a:lvl1pPr>
          </a:lstStyle>
          <a:p>
            <a:fld id="{257EF13F-A4DC-47D6-978F-56382EFEAE60}" type="slidenum">
              <a:rPr lang="en-US" altLang="en-US"/>
              <a:pPr/>
              <a:t>‹#›</a:t>
            </a:fld>
            <a:endParaRPr lang="en-US" altLang="en-US"/>
          </a:p>
        </p:txBody>
      </p:sp>
    </p:spTree>
    <p:extLst>
      <p:ext uri="{BB962C8B-B14F-4D97-AF65-F5344CB8AC3E}">
        <p14:creationId xmlns:p14="http://schemas.microsoft.com/office/powerpoint/2010/main" val="249458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4DFD8-E3F8-718E-3BAD-B6486A316225}"/>
              </a:ext>
            </a:extLst>
          </p:cNvPr>
          <p:cNvSpPr>
            <a:spLocks noGrp="1"/>
          </p:cNvSpPr>
          <p:nvPr>
            <p:ph type="dt" sz="half" idx="10"/>
          </p:nvPr>
        </p:nvSpPr>
        <p:spPr/>
        <p:txBody>
          <a:bodyPr/>
          <a:lstStyle>
            <a:lvl1pPr>
              <a:defRPr/>
            </a:lvl1pPr>
          </a:lstStyle>
          <a:p>
            <a:fld id="{76B0BBEB-C565-4568-9455-41AFD312D233}" type="datetimeFigureOut">
              <a:rPr lang="en-US" altLang="en-US"/>
              <a:pPr/>
              <a:t>11/6/2023</a:t>
            </a:fld>
            <a:endParaRPr lang="en-US" altLang="en-US"/>
          </a:p>
        </p:txBody>
      </p:sp>
      <p:sp>
        <p:nvSpPr>
          <p:cNvPr id="5" name="Footer Placeholder 4">
            <a:extLst>
              <a:ext uri="{FF2B5EF4-FFF2-40B4-BE49-F238E27FC236}">
                <a16:creationId xmlns:a16="http://schemas.microsoft.com/office/drawing/2014/main" id="{1795E22B-2B03-6071-D215-67E3FDBB8F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A789DE5-7938-C058-F5E5-6637510CD429}"/>
              </a:ext>
            </a:extLst>
          </p:cNvPr>
          <p:cNvSpPr>
            <a:spLocks noGrp="1"/>
          </p:cNvSpPr>
          <p:nvPr>
            <p:ph type="sldNum" sz="quarter" idx="12"/>
          </p:nvPr>
        </p:nvSpPr>
        <p:spPr/>
        <p:txBody>
          <a:bodyPr/>
          <a:lstStyle>
            <a:lvl1pPr>
              <a:defRPr/>
            </a:lvl1pPr>
          </a:lstStyle>
          <a:p>
            <a:fld id="{D23FF594-D94D-439B-B5B5-2C134877AC01}" type="slidenum">
              <a:rPr lang="en-US" altLang="en-US"/>
              <a:pPr/>
              <a:t>‹#›</a:t>
            </a:fld>
            <a:endParaRPr lang="en-US" altLang="en-US"/>
          </a:p>
        </p:txBody>
      </p:sp>
    </p:spTree>
    <p:extLst>
      <p:ext uri="{BB962C8B-B14F-4D97-AF65-F5344CB8AC3E}">
        <p14:creationId xmlns:p14="http://schemas.microsoft.com/office/powerpoint/2010/main" val="3225378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7B8B2-59CD-11D7-960D-0AFA91355B20}"/>
              </a:ext>
            </a:extLst>
          </p:cNvPr>
          <p:cNvSpPr>
            <a:spLocks noGrp="1"/>
          </p:cNvSpPr>
          <p:nvPr>
            <p:ph type="dt" sz="half" idx="10"/>
          </p:nvPr>
        </p:nvSpPr>
        <p:spPr/>
        <p:txBody>
          <a:bodyPr/>
          <a:lstStyle>
            <a:lvl1pPr>
              <a:defRPr/>
            </a:lvl1pPr>
          </a:lstStyle>
          <a:p>
            <a:fld id="{E71DBC8B-5B63-48D5-9C2B-303CE0EEAD9E}" type="datetimeFigureOut">
              <a:rPr lang="en-US" altLang="en-US"/>
              <a:pPr/>
              <a:t>11/6/2023</a:t>
            </a:fld>
            <a:endParaRPr lang="en-US" altLang="en-US"/>
          </a:p>
        </p:txBody>
      </p:sp>
      <p:sp>
        <p:nvSpPr>
          <p:cNvPr id="5" name="Footer Placeholder 4">
            <a:extLst>
              <a:ext uri="{FF2B5EF4-FFF2-40B4-BE49-F238E27FC236}">
                <a16:creationId xmlns:a16="http://schemas.microsoft.com/office/drawing/2014/main" id="{8AE02362-4869-777E-61A2-7A61E2DF7AF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4FCBAD-CFE4-B037-C112-993DF8E62CEB}"/>
              </a:ext>
            </a:extLst>
          </p:cNvPr>
          <p:cNvSpPr>
            <a:spLocks noGrp="1"/>
          </p:cNvSpPr>
          <p:nvPr>
            <p:ph type="sldNum" sz="quarter" idx="12"/>
          </p:nvPr>
        </p:nvSpPr>
        <p:spPr/>
        <p:txBody>
          <a:bodyPr/>
          <a:lstStyle>
            <a:lvl1pPr>
              <a:defRPr/>
            </a:lvl1pPr>
          </a:lstStyle>
          <a:p>
            <a:fld id="{9A91D1B1-8409-420E-A891-DFA659115F46}" type="slidenum">
              <a:rPr lang="en-US" altLang="en-US"/>
              <a:pPr/>
              <a:t>‹#›</a:t>
            </a:fld>
            <a:endParaRPr lang="en-US" altLang="en-US"/>
          </a:p>
        </p:txBody>
      </p:sp>
    </p:spTree>
    <p:extLst>
      <p:ext uri="{BB962C8B-B14F-4D97-AF65-F5344CB8AC3E}">
        <p14:creationId xmlns:p14="http://schemas.microsoft.com/office/powerpoint/2010/main" val="33140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825D67-3D57-82EF-3BB1-00E8952CA030}"/>
              </a:ext>
            </a:extLst>
          </p:cNvPr>
          <p:cNvSpPr>
            <a:spLocks noGrp="1"/>
          </p:cNvSpPr>
          <p:nvPr>
            <p:ph type="dt" sz="half" idx="10"/>
          </p:nvPr>
        </p:nvSpPr>
        <p:spPr/>
        <p:txBody>
          <a:bodyPr/>
          <a:lstStyle>
            <a:lvl1pPr>
              <a:defRPr/>
            </a:lvl1pPr>
          </a:lstStyle>
          <a:p>
            <a:fld id="{5658E323-B065-459F-804F-6814C901D8C4}" type="datetimeFigureOut">
              <a:rPr lang="en-US" altLang="en-US"/>
              <a:pPr/>
              <a:t>11/6/2023</a:t>
            </a:fld>
            <a:endParaRPr lang="en-US" altLang="en-US"/>
          </a:p>
        </p:txBody>
      </p:sp>
      <p:sp>
        <p:nvSpPr>
          <p:cNvPr id="5" name="Footer Placeholder 4">
            <a:extLst>
              <a:ext uri="{FF2B5EF4-FFF2-40B4-BE49-F238E27FC236}">
                <a16:creationId xmlns:a16="http://schemas.microsoft.com/office/drawing/2014/main" id="{09BB2537-41D3-11F9-6C46-928A8298B1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07BE60-C791-F41C-909E-55ABFC9E1AA7}"/>
              </a:ext>
            </a:extLst>
          </p:cNvPr>
          <p:cNvSpPr>
            <a:spLocks noGrp="1"/>
          </p:cNvSpPr>
          <p:nvPr>
            <p:ph type="sldNum" sz="quarter" idx="12"/>
          </p:nvPr>
        </p:nvSpPr>
        <p:spPr/>
        <p:txBody>
          <a:bodyPr/>
          <a:lstStyle>
            <a:lvl1pPr>
              <a:defRPr/>
            </a:lvl1pPr>
          </a:lstStyle>
          <a:p>
            <a:fld id="{69CE0E2F-0328-4161-8811-9D338363983F}" type="slidenum">
              <a:rPr lang="en-US" altLang="en-US"/>
              <a:pPr/>
              <a:t>‹#›</a:t>
            </a:fld>
            <a:endParaRPr lang="en-US" altLang="en-US"/>
          </a:p>
        </p:txBody>
      </p:sp>
    </p:spTree>
    <p:extLst>
      <p:ext uri="{BB962C8B-B14F-4D97-AF65-F5344CB8AC3E}">
        <p14:creationId xmlns:p14="http://schemas.microsoft.com/office/powerpoint/2010/main" val="306192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567CE7-DECF-3759-E77F-8A1B72445FD1}"/>
              </a:ext>
            </a:extLst>
          </p:cNvPr>
          <p:cNvSpPr>
            <a:spLocks noGrp="1"/>
          </p:cNvSpPr>
          <p:nvPr>
            <p:ph type="dt" sz="half" idx="10"/>
          </p:nvPr>
        </p:nvSpPr>
        <p:spPr/>
        <p:txBody>
          <a:bodyPr/>
          <a:lstStyle>
            <a:lvl1pPr>
              <a:defRPr/>
            </a:lvl1pPr>
          </a:lstStyle>
          <a:p>
            <a:fld id="{84A4209B-47C1-42BF-BA95-977D40256477}" type="datetimeFigureOut">
              <a:rPr lang="en-US" altLang="en-US"/>
              <a:pPr/>
              <a:t>11/6/2023</a:t>
            </a:fld>
            <a:endParaRPr lang="en-US" altLang="en-US"/>
          </a:p>
        </p:txBody>
      </p:sp>
      <p:sp>
        <p:nvSpPr>
          <p:cNvPr id="5" name="Footer Placeholder 4">
            <a:extLst>
              <a:ext uri="{FF2B5EF4-FFF2-40B4-BE49-F238E27FC236}">
                <a16:creationId xmlns:a16="http://schemas.microsoft.com/office/drawing/2014/main" id="{9B2BCAC8-4FC9-5956-6430-1EE528BF33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793874-6A49-3F6C-B0A0-83882FFF7AB4}"/>
              </a:ext>
            </a:extLst>
          </p:cNvPr>
          <p:cNvSpPr>
            <a:spLocks noGrp="1"/>
          </p:cNvSpPr>
          <p:nvPr>
            <p:ph type="sldNum" sz="quarter" idx="12"/>
          </p:nvPr>
        </p:nvSpPr>
        <p:spPr/>
        <p:txBody>
          <a:bodyPr/>
          <a:lstStyle>
            <a:lvl1pPr>
              <a:defRPr/>
            </a:lvl1pPr>
          </a:lstStyle>
          <a:p>
            <a:fld id="{2EE8FA8A-F47C-424C-856E-02C406DF9F69}" type="slidenum">
              <a:rPr lang="en-US" altLang="en-US"/>
              <a:pPr/>
              <a:t>‹#›</a:t>
            </a:fld>
            <a:endParaRPr lang="en-US" altLang="en-US"/>
          </a:p>
        </p:txBody>
      </p:sp>
    </p:spTree>
    <p:extLst>
      <p:ext uri="{BB962C8B-B14F-4D97-AF65-F5344CB8AC3E}">
        <p14:creationId xmlns:p14="http://schemas.microsoft.com/office/powerpoint/2010/main" val="326886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BD9CCD7-F7FB-E609-B2D2-EDC25EAC64E4}"/>
              </a:ext>
            </a:extLst>
          </p:cNvPr>
          <p:cNvSpPr>
            <a:spLocks noGrp="1"/>
          </p:cNvSpPr>
          <p:nvPr>
            <p:ph type="dt" sz="half" idx="10"/>
          </p:nvPr>
        </p:nvSpPr>
        <p:spPr/>
        <p:txBody>
          <a:bodyPr/>
          <a:lstStyle>
            <a:lvl1pPr>
              <a:defRPr/>
            </a:lvl1pPr>
          </a:lstStyle>
          <a:p>
            <a:fld id="{C13232A0-274A-49D2-A14E-CD77BE29FA47}" type="datetimeFigureOut">
              <a:rPr lang="en-US" altLang="en-US"/>
              <a:pPr/>
              <a:t>11/6/2023</a:t>
            </a:fld>
            <a:endParaRPr lang="en-US" altLang="en-US"/>
          </a:p>
        </p:txBody>
      </p:sp>
      <p:sp>
        <p:nvSpPr>
          <p:cNvPr id="6" name="Footer Placeholder 4">
            <a:extLst>
              <a:ext uri="{FF2B5EF4-FFF2-40B4-BE49-F238E27FC236}">
                <a16:creationId xmlns:a16="http://schemas.microsoft.com/office/drawing/2014/main" id="{BD79E8E2-7389-A824-BAD9-A3ADD6E5C4A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7C65AD1-81A8-8F1B-D7AC-73BE041FA250}"/>
              </a:ext>
            </a:extLst>
          </p:cNvPr>
          <p:cNvSpPr>
            <a:spLocks noGrp="1"/>
          </p:cNvSpPr>
          <p:nvPr>
            <p:ph type="sldNum" sz="quarter" idx="12"/>
          </p:nvPr>
        </p:nvSpPr>
        <p:spPr/>
        <p:txBody>
          <a:bodyPr/>
          <a:lstStyle>
            <a:lvl1pPr>
              <a:defRPr/>
            </a:lvl1pPr>
          </a:lstStyle>
          <a:p>
            <a:fld id="{9688D246-917C-457C-A801-137C99B7A234}" type="slidenum">
              <a:rPr lang="en-US" altLang="en-US"/>
              <a:pPr/>
              <a:t>‹#›</a:t>
            </a:fld>
            <a:endParaRPr lang="en-US" altLang="en-US"/>
          </a:p>
        </p:txBody>
      </p:sp>
    </p:spTree>
    <p:extLst>
      <p:ext uri="{BB962C8B-B14F-4D97-AF65-F5344CB8AC3E}">
        <p14:creationId xmlns:p14="http://schemas.microsoft.com/office/powerpoint/2010/main" val="415219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45FA70B-1853-7DA6-378C-4789D06F5443}"/>
              </a:ext>
            </a:extLst>
          </p:cNvPr>
          <p:cNvSpPr>
            <a:spLocks noGrp="1"/>
          </p:cNvSpPr>
          <p:nvPr>
            <p:ph type="dt" sz="half" idx="10"/>
          </p:nvPr>
        </p:nvSpPr>
        <p:spPr/>
        <p:txBody>
          <a:bodyPr/>
          <a:lstStyle>
            <a:lvl1pPr>
              <a:defRPr/>
            </a:lvl1pPr>
          </a:lstStyle>
          <a:p>
            <a:fld id="{E5526E49-2439-42FC-B8F9-989B9E221A3B}" type="datetimeFigureOut">
              <a:rPr lang="en-US" altLang="en-US"/>
              <a:pPr/>
              <a:t>11/6/2023</a:t>
            </a:fld>
            <a:endParaRPr lang="en-US" altLang="en-US"/>
          </a:p>
        </p:txBody>
      </p:sp>
      <p:sp>
        <p:nvSpPr>
          <p:cNvPr id="8" name="Footer Placeholder 4">
            <a:extLst>
              <a:ext uri="{FF2B5EF4-FFF2-40B4-BE49-F238E27FC236}">
                <a16:creationId xmlns:a16="http://schemas.microsoft.com/office/drawing/2014/main" id="{AF201175-A4E9-5DAA-23BB-44E7E996EF0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86228A4-E0CE-3A8C-02A0-FD425591B634}"/>
              </a:ext>
            </a:extLst>
          </p:cNvPr>
          <p:cNvSpPr>
            <a:spLocks noGrp="1"/>
          </p:cNvSpPr>
          <p:nvPr>
            <p:ph type="sldNum" sz="quarter" idx="12"/>
          </p:nvPr>
        </p:nvSpPr>
        <p:spPr/>
        <p:txBody>
          <a:bodyPr/>
          <a:lstStyle>
            <a:lvl1pPr>
              <a:defRPr/>
            </a:lvl1pPr>
          </a:lstStyle>
          <a:p>
            <a:fld id="{6DA68034-9E1A-47EE-958C-D02A256EFCB2}" type="slidenum">
              <a:rPr lang="en-US" altLang="en-US"/>
              <a:pPr/>
              <a:t>‹#›</a:t>
            </a:fld>
            <a:endParaRPr lang="en-US" altLang="en-US"/>
          </a:p>
        </p:txBody>
      </p:sp>
    </p:spTree>
    <p:extLst>
      <p:ext uri="{BB962C8B-B14F-4D97-AF65-F5344CB8AC3E}">
        <p14:creationId xmlns:p14="http://schemas.microsoft.com/office/powerpoint/2010/main" val="295669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F4CB599-A9A7-4640-51F1-B892B54FEAB6}"/>
              </a:ext>
            </a:extLst>
          </p:cNvPr>
          <p:cNvSpPr>
            <a:spLocks noGrp="1"/>
          </p:cNvSpPr>
          <p:nvPr>
            <p:ph type="dt" sz="half" idx="10"/>
          </p:nvPr>
        </p:nvSpPr>
        <p:spPr/>
        <p:txBody>
          <a:bodyPr/>
          <a:lstStyle>
            <a:lvl1pPr>
              <a:defRPr/>
            </a:lvl1pPr>
          </a:lstStyle>
          <a:p>
            <a:fld id="{7148C936-F003-4E8A-8042-0B7BB88344D6}" type="datetimeFigureOut">
              <a:rPr lang="en-US" altLang="en-US"/>
              <a:pPr/>
              <a:t>11/6/2023</a:t>
            </a:fld>
            <a:endParaRPr lang="en-US" altLang="en-US"/>
          </a:p>
        </p:txBody>
      </p:sp>
      <p:sp>
        <p:nvSpPr>
          <p:cNvPr id="4" name="Footer Placeholder 4">
            <a:extLst>
              <a:ext uri="{FF2B5EF4-FFF2-40B4-BE49-F238E27FC236}">
                <a16:creationId xmlns:a16="http://schemas.microsoft.com/office/drawing/2014/main" id="{0F8732E1-FDBD-26AA-8A94-45E1BFA53FC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1083DA3-4C95-5DE1-22A3-CFB0C4955B0E}"/>
              </a:ext>
            </a:extLst>
          </p:cNvPr>
          <p:cNvSpPr>
            <a:spLocks noGrp="1"/>
          </p:cNvSpPr>
          <p:nvPr>
            <p:ph type="sldNum" sz="quarter" idx="12"/>
          </p:nvPr>
        </p:nvSpPr>
        <p:spPr/>
        <p:txBody>
          <a:bodyPr/>
          <a:lstStyle>
            <a:lvl1pPr>
              <a:defRPr/>
            </a:lvl1pPr>
          </a:lstStyle>
          <a:p>
            <a:fld id="{4E60E8C2-B460-45B2-A4C5-092517745693}" type="slidenum">
              <a:rPr lang="en-US" altLang="en-US"/>
              <a:pPr/>
              <a:t>‹#›</a:t>
            </a:fld>
            <a:endParaRPr lang="en-US" altLang="en-US"/>
          </a:p>
        </p:txBody>
      </p:sp>
    </p:spTree>
    <p:extLst>
      <p:ext uri="{BB962C8B-B14F-4D97-AF65-F5344CB8AC3E}">
        <p14:creationId xmlns:p14="http://schemas.microsoft.com/office/powerpoint/2010/main" val="3523205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81DC57-FE0C-B13B-EE5F-0B5236EC7BA9}"/>
              </a:ext>
            </a:extLst>
          </p:cNvPr>
          <p:cNvSpPr>
            <a:spLocks noGrp="1"/>
          </p:cNvSpPr>
          <p:nvPr>
            <p:ph type="dt" sz="half" idx="10"/>
          </p:nvPr>
        </p:nvSpPr>
        <p:spPr/>
        <p:txBody>
          <a:bodyPr/>
          <a:lstStyle>
            <a:lvl1pPr>
              <a:defRPr/>
            </a:lvl1pPr>
          </a:lstStyle>
          <a:p>
            <a:fld id="{F1C24460-EC93-4C20-B84E-438AED7F6F20}" type="datetimeFigureOut">
              <a:rPr lang="en-US" altLang="en-US"/>
              <a:pPr/>
              <a:t>11/6/2023</a:t>
            </a:fld>
            <a:endParaRPr lang="en-US" altLang="en-US"/>
          </a:p>
        </p:txBody>
      </p:sp>
      <p:sp>
        <p:nvSpPr>
          <p:cNvPr id="3" name="Footer Placeholder 4">
            <a:extLst>
              <a:ext uri="{FF2B5EF4-FFF2-40B4-BE49-F238E27FC236}">
                <a16:creationId xmlns:a16="http://schemas.microsoft.com/office/drawing/2014/main" id="{A6ADB5C0-68C8-9A03-84A6-0DBEEC0B26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74505FA-EADA-9255-8BE5-85A43A0C66CE}"/>
              </a:ext>
            </a:extLst>
          </p:cNvPr>
          <p:cNvSpPr>
            <a:spLocks noGrp="1"/>
          </p:cNvSpPr>
          <p:nvPr>
            <p:ph type="sldNum" sz="quarter" idx="12"/>
          </p:nvPr>
        </p:nvSpPr>
        <p:spPr/>
        <p:txBody>
          <a:bodyPr/>
          <a:lstStyle>
            <a:lvl1pPr>
              <a:defRPr/>
            </a:lvl1pPr>
          </a:lstStyle>
          <a:p>
            <a:fld id="{9ABB32E1-56AB-4A1D-A9BC-BF5301CA0C8E}" type="slidenum">
              <a:rPr lang="en-US" altLang="en-US"/>
              <a:pPr/>
              <a:t>‹#›</a:t>
            </a:fld>
            <a:endParaRPr lang="en-US" altLang="en-US"/>
          </a:p>
        </p:txBody>
      </p:sp>
    </p:spTree>
    <p:extLst>
      <p:ext uri="{BB962C8B-B14F-4D97-AF65-F5344CB8AC3E}">
        <p14:creationId xmlns:p14="http://schemas.microsoft.com/office/powerpoint/2010/main" val="3995221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934E475-A236-44CA-185B-560B6C29E157}"/>
              </a:ext>
            </a:extLst>
          </p:cNvPr>
          <p:cNvSpPr>
            <a:spLocks noGrp="1"/>
          </p:cNvSpPr>
          <p:nvPr>
            <p:ph type="dt" sz="half" idx="10"/>
          </p:nvPr>
        </p:nvSpPr>
        <p:spPr/>
        <p:txBody>
          <a:bodyPr/>
          <a:lstStyle>
            <a:lvl1pPr>
              <a:defRPr/>
            </a:lvl1pPr>
          </a:lstStyle>
          <a:p>
            <a:fld id="{504BB12B-4B0E-4217-8890-CA4BB616A2D1}" type="datetimeFigureOut">
              <a:rPr lang="en-US" altLang="en-US"/>
              <a:pPr/>
              <a:t>11/6/2023</a:t>
            </a:fld>
            <a:endParaRPr lang="en-US" altLang="en-US"/>
          </a:p>
        </p:txBody>
      </p:sp>
      <p:sp>
        <p:nvSpPr>
          <p:cNvPr id="6" name="Footer Placeholder 4">
            <a:extLst>
              <a:ext uri="{FF2B5EF4-FFF2-40B4-BE49-F238E27FC236}">
                <a16:creationId xmlns:a16="http://schemas.microsoft.com/office/drawing/2014/main" id="{A592513C-85BF-3555-E469-30AB67DC1A8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75E48B9-AD94-08F2-B355-81DEEBA26468}"/>
              </a:ext>
            </a:extLst>
          </p:cNvPr>
          <p:cNvSpPr>
            <a:spLocks noGrp="1"/>
          </p:cNvSpPr>
          <p:nvPr>
            <p:ph type="sldNum" sz="quarter" idx="12"/>
          </p:nvPr>
        </p:nvSpPr>
        <p:spPr/>
        <p:txBody>
          <a:bodyPr/>
          <a:lstStyle>
            <a:lvl1pPr>
              <a:defRPr/>
            </a:lvl1pPr>
          </a:lstStyle>
          <a:p>
            <a:fld id="{511581B0-487E-4639-AC16-E926513AF5B5}" type="slidenum">
              <a:rPr lang="en-US" altLang="en-US"/>
              <a:pPr/>
              <a:t>‹#›</a:t>
            </a:fld>
            <a:endParaRPr lang="en-US" altLang="en-US"/>
          </a:p>
        </p:txBody>
      </p:sp>
    </p:spTree>
    <p:extLst>
      <p:ext uri="{BB962C8B-B14F-4D97-AF65-F5344CB8AC3E}">
        <p14:creationId xmlns:p14="http://schemas.microsoft.com/office/powerpoint/2010/main" val="2707953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B2D3875-50D1-107C-8A84-509ED84AFC01}"/>
              </a:ext>
            </a:extLst>
          </p:cNvPr>
          <p:cNvSpPr>
            <a:spLocks noGrp="1"/>
          </p:cNvSpPr>
          <p:nvPr>
            <p:ph type="dt" sz="half" idx="10"/>
          </p:nvPr>
        </p:nvSpPr>
        <p:spPr/>
        <p:txBody>
          <a:bodyPr/>
          <a:lstStyle>
            <a:lvl1pPr>
              <a:defRPr/>
            </a:lvl1pPr>
          </a:lstStyle>
          <a:p>
            <a:fld id="{02735D47-573A-4606-9379-3BFBDF19E6D7}" type="datetimeFigureOut">
              <a:rPr lang="en-US" altLang="en-US"/>
              <a:pPr/>
              <a:t>11/6/2023</a:t>
            </a:fld>
            <a:endParaRPr lang="en-US" altLang="en-US"/>
          </a:p>
        </p:txBody>
      </p:sp>
      <p:sp>
        <p:nvSpPr>
          <p:cNvPr id="6" name="Footer Placeholder 4">
            <a:extLst>
              <a:ext uri="{FF2B5EF4-FFF2-40B4-BE49-F238E27FC236}">
                <a16:creationId xmlns:a16="http://schemas.microsoft.com/office/drawing/2014/main" id="{C1375738-759A-CB2B-8126-F6A795C1955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B0F066C-40CE-E02C-4318-58470C863B0A}"/>
              </a:ext>
            </a:extLst>
          </p:cNvPr>
          <p:cNvSpPr>
            <a:spLocks noGrp="1"/>
          </p:cNvSpPr>
          <p:nvPr>
            <p:ph type="sldNum" sz="quarter" idx="12"/>
          </p:nvPr>
        </p:nvSpPr>
        <p:spPr/>
        <p:txBody>
          <a:bodyPr/>
          <a:lstStyle>
            <a:lvl1pPr>
              <a:defRPr/>
            </a:lvl1pPr>
          </a:lstStyle>
          <a:p>
            <a:fld id="{A2818ED5-CB1B-4BEC-BC54-B531DDCEBC89}" type="slidenum">
              <a:rPr lang="en-US" altLang="en-US"/>
              <a:pPr/>
              <a:t>‹#›</a:t>
            </a:fld>
            <a:endParaRPr lang="en-US" altLang="en-US"/>
          </a:p>
        </p:txBody>
      </p:sp>
    </p:spTree>
    <p:extLst>
      <p:ext uri="{BB962C8B-B14F-4D97-AF65-F5344CB8AC3E}">
        <p14:creationId xmlns:p14="http://schemas.microsoft.com/office/powerpoint/2010/main" val="209949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D587B5C-BAE4-347B-47D8-B40864486FB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7A3E974-2AD7-D9AF-CAFF-8743743AD0D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FD2695C-D27B-4114-2074-88A159000117}"/>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defRPr>
            </a:lvl1pPr>
          </a:lstStyle>
          <a:p>
            <a:fld id="{E74CFB99-E0E7-4D7D-A7F7-C14893DB5260}" type="datetimeFigureOut">
              <a:rPr lang="en-US" altLang="en-US"/>
              <a:pPr/>
              <a:t>11/6/2023</a:t>
            </a:fld>
            <a:endParaRPr lang="en-US" altLang="en-US"/>
          </a:p>
        </p:txBody>
      </p:sp>
      <p:sp>
        <p:nvSpPr>
          <p:cNvPr id="5" name="Footer Placeholder 4">
            <a:extLst>
              <a:ext uri="{FF2B5EF4-FFF2-40B4-BE49-F238E27FC236}">
                <a16:creationId xmlns:a16="http://schemas.microsoft.com/office/drawing/2014/main" id="{5F26EB77-F8C2-FB66-C706-28CB4F8A808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AFEEF69F-70F3-9C44-9092-7C0573C097A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BDC0C583-6D3C-42BB-B312-AD2E5970ED34}"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BB78E291-164A-6B85-8230-23DF36836A0A}"/>
              </a:ext>
            </a:extLst>
          </p:cNvPr>
          <p:cNvSpPr>
            <a:spLocks noGrp="1"/>
          </p:cNvSpPr>
          <p:nvPr>
            <p:ph type="ctrTitle"/>
          </p:nvPr>
        </p:nvSpPr>
        <p:spPr/>
        <p:txBody>
          <a:bodyPr/>
          <a:lstStyle/>
          <a:p>
            <a:pPr eaLnBrk="1" hangingPunct="1"/>
            <a:r>
              <a:rPr lang="en-US" altLang="en-US" b="1"/>
              <a:t>Fighting Sinking When We Are Hit By Sorrow Upon Sorrow</a:t>
            </a:r>
            <a:endParaRPr lang="en-US" altLang="en-US"/>
          </a:p>
        </p:txBody>
      </p:sp>
      <p:sp>
        <p:nvSpPr>
          <p:cNvPr id="3" name="Subtitle 2">
            <a:extLst>
              <a:ext uri="{FF2B5EF4-FFF2-40B4-BE49-F238E27FC236}">
                <a16:creationId xmlns:a16="http://schemas.microsoft.com/office/drawing/2014/main" id="{4A6F4523-FD09-BE21-F897-28C0E251510A}"/>
              </a:ext>
            </a:extLst>
          </p:cNvPr>
          <p:cNvSpPr>
            <a:spLocks noGrp="1"/>
          </p:cNvSpPr>
          <p:nvPr>
            <p:ph type="subTitle" idx="1"/>
          </p:nvPr>
        </p:nvSpPr>
        <p:spPr/>
        <p:txBody>
          <a:bodyPr rtlCol="0">
            <a:normAutofit/>
          </a:bodyPr>
          <a:lstStyle/>
          <a:p>
            <a:pPr eaLnBrk="1" fontAlgn="auto" hangingPunct="1">
              <a:spcAft>
                <a:spcPts val="0"/>
              </a:spcAft>
              <a:defRPr/>
            </a:pPr>
            <a:endParaRPr lang="en-US"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93DFA-2B5C-E1D7-E4C3-FBC0A41A44E9}"/>
              </a:ext>
            </a:extLst>
          </p:cNvPr>
          <p:cNvSpPr>
            <a:spLocks noGrp="1"/>
          </p:cNvSpPr>
          <p:nvPr>
            <p:ph type="title"/>
          </p:nvPr>
        </p:nvSpPr>
        <p:spPr/>
        <p:txBody>
          <a:bodyPr rtlCol="0">
            <a:normAutofit/>
          </a:bodyPr>
          <a:lstStyle/>
          <a:p>
            <a:pPr eaLnBrk="1" fontAlgn="auto" hangingPunct="1">
              <a:spcAft>
                <a:spcPts val="0"/>
              </a:spcAft>
              <a:defRPr/>
            </a:pPr>
            <a:r>
              <a:rPr lang="en-US" b="1" dirty="0">
                <a:ea typeface="+mj-ea"/>
                <a:cs typeface="+mj-cs"/>
              </a:rPr>
              <a:t>Being Hit By Weariness</a:t>
            </a:r>
          </a:p>
        </p:txBody>
      </p:sp>
      <p:sp>
        <p:nvSpPr>
          <p:cNvPr id="3" name="Content Placeholder 2">
            <a:extLst>
              <a:ext uri="{FF2B5EF4-FFF2-40B4-BE49-F238E27FC236}">
                <a16:creationId xmlns:a16="http://schemas.microsoft.com/office/drawing/2014/main" id="{39804C45-7EC3-9B41-292B-B91A75E54EA1}"/>
              </a:ext>
            </a:extLst>
          </p:cNvPr>
          <p:cNvSpPr>
            <a:spLocks noGrp="1"/>
          </p:cNvSpPr>
          <p:nvPr>
            <p:ph idx="1"/>
          </p:nvPr>
        </p:nvSpPr>
        <p:spPr/>
        <p:txBody>
          <a:bodyPr>
            <a:normAutofit/>
          </a:bodyPr>
          <a:lstStyle/>
          <a:p>
            <a:pPr eaLnBrk="1" hangingPunct="1"/>
            <a:r>
              <a:rPr lang="ru-RU" altLang="en-US" sz="3600" b="1"/>
              <a:t>John 6:18</a:t>
            </a:r>
            <a:r>
              <a:rPr lang="en-US" altLang="en-US" sz="3600" b="1"/>
              <a:t> Then the sea arose because </a:t>
            </a:r>
            <a:r>
              <a:rPr lang="en-US" altLang="en-US" sz="3600" b="1" u="sng"/>
              <a:t>a great wind was blowing</a:t>
            </a:r>
            <a:r>
              <a:rPr lang="en-US" altLang="en-US" sz="3600" b="1"/>
              <a:t>.</a:t>
            </a:r>
            <a:endParaRPr lang="en-US" altLang="en-US" sz="3600"/>
          </a:p>
          <a:p>
            <a:pPr eaLnBrk="1" hangingPunct="1">
              <a:buFont typeface="Arial" panose="020B0604020202020204" pitchFamily="34" charset="0"/>
              <a:buNone/>
            </a:pPr>
            <a:r>
              <a:rPr lang="en-US" altLang="en-US" sz="3600" b="1"/>
              <a:t> </a:t>
            </a:r>
            <a:endParaRPr lang="en-US" altLang="en-US" sz="3600"/>
          </a:p>
          <a:p>
            <a:pPr eaLnBrk="1" hangingPunct="1"/>
            <a:r>
              <a:rPr lang="ru-RU" altLang="en-US" sz="3600" b="1"/>
              <a:t>John 6:19</a:t>
            </a:r>
            <a:r>
              <a:rPr lang="en-US" altLang="en-US" sz="3600" b="1"/>
              <a:t> So </a:t>
            </a:r>
            <a:r>
              <a:rPr lang="en-US" altLang="en-US" sz="3600" b="1" u="sng"/>
              <a:t>when they had rowed about three or four miles</a:t>
            </a:r>
            <a:endParaRPr lang="en-US" altLang="en-US" sz="3600" u="sng"/>
          </a:p>
          <a:p>
            <a:pPr eaLnBrk="1" hangingPunct="1">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1EE7-9E9C-BE15-06D9-54F490EF5D0A}"/>
              </a:ext>
            </a:extLst>
          </p:cNvPr>
          <p:cNvSpPr>
            <a:spLocks noGrp="1"/>
          </p:cNvSpPr>
          <p:nvPr>
            <p:ph type="title"/>
          </p:nvPr>
        </p:nvSpPr>
        <p:spPr/>
        <p:txBody>
          <a:bodyPr rtlCol="0">
            <a:normAutofit/>
          </a:bodyPr>
          <a:lstStyle/>
          <a:p>
            <a:pPr eaLnBrk="1" fontAlgn="auto" hangingPunct="1">
              <a:spcAft>
                <a:spcPts val="0"/>
              </a:spcAft>
              <a:defRPr/>
            </a:pPr>
            <a:r>
              <a:rPr lang="en-US" b="1" dirty="0">
                <a:ea typeface="+mj-ea"/>
                <a:cs typeface="+mj-cs"/>
              </a:rPr>
              <a:t>Being Hit By Weariness </a:t>
            </a:r>
          </a:p>
        </p:txBody>
      </p:sp>
      <p:sp>
        <p:nvSpPr>
          <p:cNvPr id="3" name="Content Placeholder 2">
            <a:extLst>
              <a:ext uri="{FF2B5EF4-FFF2-40B4-BE49-F238E27FC236}">
                <a16:creationId xmlns:a16="http://schemas.microsoft.com/office/drawing/2014/main" id="{77FA226E-8037-B969-F840-4FA2B5E2A92A}"/>
              </a:ext>
            </a:extLst>
          </p:cNvPr>
          <p:cNvSpPr>
            <a:spLocks noGrp="1"/>
          </p:cNvSpPr>
          <p:nvPr>
            <p:ph idx="1"/>
          </p:nvPr>
        </p:nvSpPr>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en-US" b="1" dirty="0">
                <a:ea typeface="+mn-ea"/>
                <a:cs typeface="+mn-cs"/>
              </a:rPr>
              <a:t>Mark 6:46-48</a:t>
            </a:r>
          </a:p>
          <a:p>
            <a:pPr marL="0" indent="0" eaLnBrk="1" fontAlgn="auto" hangingPunct="1">
              <a:spcAft>
                <a:spcPts val="0"/>
              </a:spcAft>
              <a:buFont typeface="Arial" panose="020B0604020202020204" pitchFamily="34" charset="0"/>
              <a:buNone/>
              <a:defRPr/>
            </a:pPr>
            <a:r>
              <a:rPr lang="en-US" b="1" dirty="0">
                <a:ea typeface="+mn-ea"/>
                <a:cs typeface="+mn-cs"/>
              </a:rPr>
              <a:t> And when He had sent them away, He departed to the mountain to pray. 47 </a:t>
            </a:r>
            <a:r>
              <a:rPr lang="en-US" b="1" u="sng" dirty="0">
                <a:ea typeface="+mn-ea"/>
                <a:cs typeface="+mn-cs"/>
              </a:rPr>
              <a:t>Now when evening came, the boat was in the middle of the sea</a:t>
            </a:r>
            <a:r>
              <a:rPr lang="en-US" b="1" dirty="0">
                <a:ea typeface="+mn-ea"/>
                <a:cs typeface="+mn-cs"/>
              </a:rPr>
              <a:t>; and He was alone on the land. 48  </a:t>
            </a:r>
            <a:r>
              <a:rPr lang="en-US" b="1" u="sng" dirty="0">
                <a:ea typeface="+mn-ea"/>
                <a:cs typeface="+mn-cs"/>
              </a:rPr>
              <a:t>Then He saw them straining at rowing, for the wind was against them. Now about the fourth watch of the night He came to them</a:t>
            </a:r>
            <a:r>
              <a:rPr lang="en-US" b="1" dirty="0">
                <a:ea typeface="+mn-ea"/>
                <a:cs typeface="+mn-cs"/>
              </a:rPr>
              <a:t>, walking on the sea</a:t>
            </a: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445E-4DF7-57AC-8599-97C34CD08C50}"/>
              </a:ext>
            </a:extLst>
          </p:cNvPr>
          <p:cNvSpPr>
            <a:spLocks noGrp="1"/>
          </p:cNvSpPr>
          <p:nvPr>
            <p:ph type="title"/>
          </p:nvPr>
        </p:nvSpPr>
        <p:spPr/>
        <p:txBody>
          <a:bodyPr rtlCol="0">
            <a:normAutofit/>
          </a:bodyPr>
          <a:lstStyle/>
          <a:p>
            <a:pPr eaLnBrk="1" fontAlgn="auto" hangingPunct="1">
              <a:spcAft>
                <a:spcPts val="0"/>
              </a:spcAft>
              <a:defRPr/>
            </a:pPr>
            <a:r>
              <a:rPr lang="en-US" b="1" dirty="0">
                <a:ea typeface="+mj-ea"/>
                <a:cs typeface="+mj-cs"/>
              </a:rPr>
              <a:t>Being Hit By Fear</a:t>
            </a:r>
          </a:p>
        </p:txBody>
      </p:sp>
      <p:sp>
        <p:nvSpPr>
          <p:cNvPr id="3" name="Content Placeholder 2">
            <a:extLst>
              <a:ext uri="{FF2B5EF4-FFF2-40B4-BE49-F238E27FC236}">
                <a16:creationId xmlns:a16="http://schemas.microsoft.com/office/drawing/2014/main" id="{41B301FA-124A-89B9-9401-9BB459B28B04}"/>
              </a:ext>
            </a:extLst>
          </p:cNvPr>
          <p:cNvSpPr>
            <a:spLocks noGrp="1"/>
          </p:cNvSpPr>
          <p:nvPr>
            <p:ph idx="1"/>
          </p:nvPr>
        </p:nvSpPr>
        <p:spPr/>
        <p:txBody>
          <a:bodyPr>
            <a:normAutofit/>
          </a:bodyPr>
          <a:lstStyle/>
          <a:p>
            <a:pPr eaLnBrk="1" hangingPunct="1">
              <a:lnSpc>
                <a:spcPct val="90000"/>
              </a:lnSpc>
            </a:pPr>
            <a:r>
              <a:rPr lang="en-US" altLang="en-US" b="1"/>
              <a:t>Matthew 14:24-27 But </a:t>
            </a:r>
            <a:r>
              <a:rPr lang="en-US" altLang="en-US" b="1" u="sng"/>
              <a:t>the boat was now in the middle of the sea, tossed by the waves, for the wind was contrary</a:t>
            </a:r>
            <a:r>
              <a:rPr lang="en-US" altLang="en-US" b="1"/>
              <a:t>. 25 Now in the fourth watch of the night Jesus went to them, walking on the sea. 26 </a:t>
            </a:r>
            <a:r>
              <a:rPr lang="en-US" altLang="en-US" b="1" u="sng"/>
              <a:t>And when the disciples saw Him walking on the sea, they were troubled, saying, “It is a ghost!” And they cried out for fear</a:t>
            </a:r>
            <a:r>
              <a:rPr lang="en-US" altLang="en-US" b="1"/>
              <a:t>. 27 But immediately Jesus spoke to them, saying, “Be of good cheer! It is I; </a:t>
            </a:r>
            <a:r>
              <a:rPr lang="en-US" altLang="en-US" b="1" u="sng"/>
              <a:t>do not be afraid</a:t>
            </a:r>
            <a:r>
              <a:rPr lang="en-US" altLang="en-US" b="1"/>
              <a: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16A4B-49F6-82D0-45E8-7CFD6E160DE8}"/>
              </a:ext>
            </a:extLst>
          </p:cNvPr>
          <p:cNvSpPr>
            <a:spLocks noGrp="1"/>
          </p:cNvSpPr>
          <p:nvPr>
            <p:ph type="title"/>
          </p:nvPr>
        </p:nvSpPr>
        <p:spPr/>
        <p:txBody>
          <a:bodyPr rtlCol="0">
            <a:normAutofit/>
          </a:bodyPr>
          <a:lstStyle/>
          <a:p>
            <a:pPr eaLnBrk="1" fontAlgn="auto" hangingPunct="1">
              <a:spcAft>
                <a:spcPts val="0"/>
              </a:spcAft>
              <a:defRPr/>
            </a:pPr>
            <a:r>
              <a:rPr lang="en-US" b="1" dirty="0">
                <a:ea typeface="+mj-ea"/>
                <a:cs typeface="+mj-cs"/>
              </a:rPr>
              <a:t>Being Hit By Fear</a:t>
            </a:r>
          </a:p>
        </p:txBody>
      </p:sp>
      <p:sp>
        <p:nvSpPr>
          <p:cNvPr id="3" name="Content Placeholder 2">
            <a:extLst>
              <a:ext uri="{FF2B5EF4-FFF2-40B4-BE49-F238E27FC236}">
                <a16:creationId xmlns:a16="http://schemas.microsoft.com/office/drawing/2014/main" id="{F7BDD070-F599-304B-79AE-359253D11324}"/>
              </a:ext>
            </a:extLst>
          </p:cNvPr>
          <p:cNvSpPr>
            <a:spLocks noGrp="1"/>
          </p:cNvSpPr>
          <p:nvPr>
            <p:ph idx="1"/>
          </p:nvPr>
        </p:nvSpPr>
        <p:spPr/>
        <p:txBody>
          <a:bodyPr/>
          <a:lstStyle/>
          <a:p>
            <a:pPr algn="ctr" eaLnBrk="1" hangingPunct="1"/>
            <a:r>
              <a:rPr lang="en-US" altLang="en-US" sz="3600" b="1"/>
              <a:t>Proverbs 12:25</a:t>
            </a:r>
          </a:p>
          <a:p>
            <a:pPr eaLnBrk="1" hangingPunct="1"/>
            <a:r>
              <a:rPr lang="en-US" altLang="en-US" sz="3600" b="1"/>
              <a:t> </a:t>
            </a:r>
            <a:r>
              <a:rPr lang="en-US" altLang="en-US" sz="3600" b="1" u="sng"/>
              <a:t>an anxious heart weighs a man down</a:t>
            </a:r>
            <a:r>
              <a:rPr lang="en-US" altLang="en-US" sz="3600" b="1"/>
              <a:t>, </a:t>
            </a:r>
            <a:endParaRPr lang="en-US"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7A3ED-0490-B946-48EF-9E307B3C8168}"/>
              </a:ext>
            </a:extLst>
          </p:cNvPr>
          <p:cNvSpPr>
            <a:spLocks noGrp="1"/>
          </p:cNvSpPr>
          <p:nvPr>
            <p:ph type="title"/>
          </p:nvPr>
        </p:nvSpPr>
        <p:spPr/>
        <p:txBody>
          <a:bodyPr rtlCol="0">
            <a:normAutofit/>
          </a:bodyPr>
          <a:lstStyle/>
          <a:p>
            <a:pPr eaLnBrk="1" fontAlgn="auto" hangingPunct="1">
              <a:spcAft>
                <a:spcPts val="0"/>
              </a:spcAft>
              <a:defRPr/>
            </a:pPr>
            <a:r>
              <a:rPr lang="en-US" b="1" dirty="0">
                <a:ea typeface="+mj-ea"/>
                <a:cs typeface="+mj-cs"/>
              </a:rPr>
              <a:t>Being Hit By Fear</a:t>
            </a:r>
          </a:p>
        </p:txBody>
      </p:sp>
      <p:sp>
        <p:nvSpPr>
          <p:cNvPr id="3" name="Content Placeholder 2">
            <a:extLst>
              <a:ext uri="{FF2B5EF4-FFF2-40B4-BE49-F238E27FC236}">
                <a16:creationId xmlns:a16="http://schemas.microsoft.com/office/drawing/2014/main" id="{E7AF7667-48E2-9075-FE61-225C5F44E533}"/>
              </a:ext>
            </a:extLst>
          </p:cNvPr>
          <p:cNvSpPr>
            <a:spLocks noGrp="1"/>
          </p:cNvSpPr>
          <p:nvPr>
            <p:ph idx="1"/>
          </p:nvPr>
        </p:nvSpPr>
        <p:spPr/>
        <p:txBody>
          <a:bodyPr>
            <a:normAutofit/>
          </a:bodyPr>
          <a:lstStyle/>
          <a:p>
            <a:pPr algn="ctr" eaLnBrk="1" hangingPunct="1">
              <a:lnSpc>
                <a:spcPct val="90000"/>
              </a:lnSpc>
            </a:pPr>
            <a:r>
              <a:rPr lang="en-US" altLang="en-US" sz="3300" b="1"/>
              <a:t>Matthew 14:28-32 </a:t>
            </a:r>
          </a:p>
          <a:p>
            <a:pPr eaLnBrk="1" hangingPunct="1">
              <a:lnSpc>
                <a:spcPct val="90000"/>
              </a:lnSpc>
            </a:pPr>
            <a:r>
              <a:rPr lang="en-US" altLang="en-US" sz="3300" b="1"/>
              <a:t>And when Peter had come down out of the boat, he walked on the water to go to Jesus. </a:t>
            </a:r>
            <a:r>
              <a:rPr lang="en-US" altLang="en-US" sz="3300" b="1" u="sng"/>
              <a:t>But when he saw that the wind was boisterous, he was afraid; and beginning to sink he cried out, saying, “Lord, save me</a:t>
            </a:r>
            <a:r>
              <a:rPr lang="en-US" altLang="en-US" sz="3300" b="1"/>
              <a:t>!” 31 And immediately Jesus stretched out His hand and caught him, and said to him, “</a:t>
            </a:r>
            <a:r>
              <a:rPr lang="en-US" altLang="ja-JP" sz="3300" b="1" u="sng"/>
              <a:t>O you of little faith, why did you doubt?</a:t>
            </a:r>
            <a:r>
              <a:rPr lang="en-US" altLang="en-US" sz="3300" b="1"/>
              <a:t>”</a:t>
            </a:r>
            <a:r>
              <a:rPr lang="en-US" altLang="ja-JP" sz="3300" b="1"/>
              <a:t> </a:t>
            </a:r>
            <a:endParaRPr lang="en-US" altLang="en-US" sz="33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15635DF3-2963-7A5D-8C08-0CFB95AA0DA5}"/>
              </a:ext>
            </a:extLst>
          </p:cNvPr>
          <p:cNvSpPr>
            <a:spLocks noGrp="1"/>
          </p:cNvSpPr>
          <p:nvPr>
            <p:ph type="title"/>
          </p:nvPr>
        </p:nvSpPr>
        <p:spPr/>
        <p:txBody>
          <a:bodyPr/>
          <a:lstStyle/>
          <a:p>
            <a:pPr eaLnBrk="1" hangingPunct="1"/>
            <a:r>
              <a:rPr lang="en-US" altLang="en-US" b="1"/>
              <a:t>Safely Through The Storm</a:t>
            </a:r>
          </a:p>
        </p:txBody>
      </p:sp>
      <p:sp>
        <p:nvSpPr>
          <p:cNvPr id="3" name="Content Placeholder 2">
            <a:extLst>
              <a:ext uri="{FF2B5EF4-FFF2-40B4-BE49-F238E27FC236}">
                <a16:creationId xmlns:a16="http://schemas.microsoft.com/office/drawing/2014/main" id="{D70E5375-3377-BF3B-D37E-E3C1DF9F2A07}"/>
              </a:ext>
            </a:extLst>
          </p:cNvPr>
          <p:cNvSpPr>
            <a:spLocks noGrp="1"/>
          </p:cNvSpPr>
          <p:nvPr>
            <p:ph idx="1"/>
          </p:nvPr>
        </p:nvSpPr>
        <p:spPr/>
        <p:txBody>
          <a:bodyPr/>
          <a:lstStyle/>
          <a:p>
            <a:pPr eaLnBrk="1" hangingPunct="1"/>
            <a:r>
              <a:rPr lang="en-US" altLang="en-US" b="1"/>
              <a:t>Matthew 14:32 </a:t>
            </a:r>
            <a:r>
              <a:rPr lang="en-US" altLang="en-US" b="1" u="sng"/>
              <a:t>And when they got into the boat, the wind ceased</a:t>
            </a:r>
            <a:r>
              <a:rPr lang="en-US" altLang="en-US" b="1"/>
              <a:t>.</a:t>
            </a:r>
            <a:endParaRPr lang="en-US" altLang="en-US"/>
          </a:p>
          <a:p>
            <a:pPr eaLnBrk="1" hangingPunct="1"/>
            <a:r>
              <a:rPr lang="en-US" altLang="en-US" b="1"/>
              <a:t> </a:t>
            </a:r>
            <a:endParaRPr lang="en-US" altLang="en-US"/>
          </a:p>
          <a:p>
            <a:pPr eaLnBrk="1" hangingPunct="1"/>
            <a:r>
              <a:rPr lang="en-US" altLang="en-US" b="1"/>
              <a:t>John 6:21 Then they willingly received Him into the boat, and </a:t>
            </a:r>
            <a:r>
              <a:rPr lang="en-US" altLang="en-US" b="1" u="sng"/>
              <a:t>immediately the boat was at the land where they were going.</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076D6EBF-2451-D213-6964-87F9ECCD3E57}"/>
              </a:ext>
            </a:extLst>
          </p:cNvPr>
          <p:cNvSpPr>
            <a:spLocks noGrp="1"/>
          </p:cNvSpPr>
          <p:nvPr>
            <p:ph type="title"/>
          </p:nvPr>
        </p:nvSpPr>
        <p:spPr/>
        <p:txBody>
          <a:bodyPr/>
          <a:lstStyle/>
          <a:p>
            <a:pPr eaLnBrk="1" hangingPunct="1"/>
            <a:r>
              <a:rPr lang="en-US" altLang="en-US" b="1"/>
              <a:t>Safely Through The Storm</a:t>
            </a:r>
          </a:p>
        </p:txBody>
      </p:sp>
      <p:sp>
        <p:nvSpPr>
          <p:cNvPr id="3" name="Content Placeholder 2">
            <a:extLst>
              <a:ext uri="{FF2B5EF4-FFF2-40B4-BE49-F238E27FC236}">
                <a16:creationId xmlns:a16="http://schemas.microsoft.com/office/drawing/2014/main" id="{8D1938E5-3559-9048-7E57-D2FBE89E993B}"/>
              </a:ext>
            </a:extLst>
          </p:cNvPr>
          <p:cNvSpPr>
            <a:spLocks noGrp="1"/>
          </p:cNvSpPr>
          <p:nvPr>
            <p:ph idx="1"/>
          </p:nvPr>
        </p:nvSpPr>
        <p:spPr/>
        <p:txBody>
          <a:bodyPr/>
          <a:lstStyle/>
          <a:p>
            <a:pPr algn="ctr" eaLnBrk="1" hangingPunct="1"/>
            <a:r>
              <a:rPr lang="en-US" altLang="en-US" sz="3600" b="1"/>
              <a:t>Matthew 14:33</a:t>
            </a:r>
          </a:p>
          <a:p>
            <a:pPr eaLnBrk="1" hangingPunct="1"/>
            <a:r>
              <a:rPr lang="en-US" altLang="en-US" sz="3600" b="1"/>
              <a:t> </a:t>
            </a:r>
            <a:r>
              <a:rPr lang="en-US" altLang="en-US" sz="3600" b="1" u="sng"/>
              <a:t>Then those who were in the boat came and worshiped Him, saying, “Truly You are the Son of God</a:t>
            </a:r>
            <a:r>
              <a:rPr lang="en-US" altLang="en-US" sz="3600" b="1"/>
              <a:t>.”</a:t>
            </a:r>
            <a:endParaRPr lang="en-US"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9B4AF213-1630-AF25-35D7-6AD81FF62A76}"/>
              </a:ext>
            </a:extLst>
          </p:cNvPr>
          <p:cNvSpPr>
            <a:spLocks noGrp="1"/>
          </p:cNvSpPr>
          <p:nvPr>
            <p:ph type="title"/>
          </p:nvPr>
        </p:nvSpPr>
        <p:spPr/>
        <p:txBody>
          <a:bodyPr/>
          <a:lstStyle/>
          <a:p>
            <a:pPr eaLnBrk="1" hangingPunct="1"/>
            <a:r>
              <a:rPr lang="en-US" altLang="en-US" b="1"/>
              <a:t>Being Hit By The Waves </a:t>
            </a:r>
          </a:p>
        </p:txBody>
      </p:sp>
      <p:sp>
        <p:nvSpPr>
          <p:cNvPr id="3" name="Content Placeholder 2">
            <a:extLst>
              <a:ext uri="{FF2B5EF4-FFF2-40B4-BE49-F238E27FC236}">
                <a16:creationId xmlns:a16="http://schemas.microsoft.com/office/drawing/2014/main" id="{724E4B90-B135-DFEA-1B1E-33733E6838EA}"/>
              </a:ext>
            </a:extLst>
          </p:cNvPr>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US" b="1" dirty="0">
                <a:ea typeface="+mn-ea"/>
                <a:cs typeface="+mn-cs"/>
              </a:rPr>
              <a:t>Proverbs 15:13 </a:t>
            </a:r>
            <a:r>
              <a:rPr lang="en-US" b="1" u="sng" dirty="0">
                <a:ea typeface="+mn-ea"/>
                <a:cs typeface="+mn-cs"/>
              </a:rPr>
              <a:t>But by sorrow of the heart </a:t>
            </a:r>
          </a:p>
          <a:p>
            <a:pPr marL="0" indent="0" eaLnBrk="1" fontAlgn="auto" hangingPunct="1">
              <a:spcAft>
                <a:spcPts val="0"/>
              </a:spcAft>
              <a:buFont typeface="Arial" panose="020B0604020202020204" pitchFamily="34" charset="0"/>
              <a:buNone/>
              <a:defRPr/>
            </a:pPr>
            <a:r>
              <a:rPr lang="en-US" b="1" u="sng" dirty="0">
                <a:ea typeface="+mn-ea"/>
                <a:cs typeface="+mn-cs"/>
              </a:rPr>
              <a:t>the spirit is broken</a:t>
            </a:r>
            <a:r>
              <a:rPr lang="en-US" b="1" dirty="0">
                <a:ea typeface="+mn-ea"/>
                <a:cs typeface="+mn-cs"/>
              </a:rPr>
              <a:t>.</a:t>
            </a:r>
          </a:p>
          <a:p>
            <a:pPr marL="0" indent="0" eaLnBrk="1" fontAlgn="auto" hangingPunct="1">
              <a:spcAft>
                <a:spcPts val="0"/>
              </a:spcAft>
              <a:buFont typeface="Arial" panose="020B0604020202020204" pitchFamily="34" charset="0"/>
              <a:buNone/>
              <a:defRPr/>
            </a:pPr>
            <a:endParaRPr lang="en-US" sz="1800" b="1" dirty="0">
              <a:ea typeface="+mn-ea"/>
              <a:cs typeface="+mn-cs"/>
            </a:endParaRPr>
          </a:p>
          <a:p>
            <a:pPr marL="0" indent="0" eaLnBrk="1" fontAlgn="auto" hangingPunct="1">
              <a:spcAft>
                <a:spcPts val="0"/>
              </a:spcAft>
              <a:buFont typeface="Arial" panose="020B0604020202020204" pitchFamily="34" charset="0"/>
              <a:buNone/>
              <a:defRPr/>
            </a:pPr>
            <a:r>
              <a:rPr lang="en-US" b="1" dirty="0">
                <a:ea typeface="+mn-ea"/>
                <a:cs typeface="+mn-cs"/>
              </a:rPr>
              <a:t>Proverbs 27:4 </a:t>
            </a:r>
            <a:r>
              <a:rPr lang="en-US" b="1" u="sng" dirty="0">
                <a:ea typeface="+mn-ea"/>
                <a:cs typeface="+mn-cs"/>
              </a:rPr>
              <a:t>Wrath is cruel, and anger </a:t>
            </a:r>
          </a:p>
          <a:p>
            <a:pPr marL="0" indent="0" eaLnBrk="1" fontAlgn="auto" hangingPunct="1">
              <a:spcAft>
                <a:spcPts val="0"/>
              </a:spcAft>
              <a:buFont typeface="Arial" panose="020B0604020202020204" pitchFamily="34" charset="0"/>
              <a:buNone/>
              <a:defRPr/>
            </a:pPr>
            <a:r>
              <a:rPr lang="en-US" b="1" u="sng" dirty="0">
                <a:ea typeface="+mn-ea"/>
                <a:cs typeface="+mn-cs"/>
              </a:rPr>
              <a:t>is outrageous</a:t>
            </a:r>
            <a:r>
              <a:rPr lang="en-US" b="1" dirty="0">
                <a:ea typeface="+mn-ea"/>
                <a:cs typeface="+mn-cs"/>
              </a:rPr>
              <a:t>;</a:t>
            </a:r>
          </a:p>
          <a:p>
            <a:pPr marL="0" indent="0" eaLnBrk="1" fontAlgn="auto" hangingPunct="1">
              <a:spcAft>
                <a:spcPts val="0"/>
              </a:spcAft>
              <a:buFont typeface="Arial" panose="020B0604020202020204" pitchFamily="34" charset="0"/>
              <a:buNone/>
              <a:defRPr/>
            </a:pPr>
            <a:endParaRPr lang="en-US" sz="1800" b="1" dirty="0">
              <a:ea typeface="+mn-ea"/>
              <a:cs typeface="+mn-cs"/>
            </a:endParaRPr>
          </a:p>
          <a:p>
            <a:pPr marL="0" indent="0" eaLnBrk="1" fontAlgn="auto" hangingPunct="1">
              <a:spcAft>
                <a:spcPts val="0"/>
              </a:spcAft>
              <a:buFont typeface="Arial" panose="020B0604020202020204" pitchFamily="34" charset="0"/>
              <a:buNone/>
              <a:defRPr/>
            </a:pPr>
            <a:r>
              <a:rPr lang="en-US" b="1" dirty="0">
                <a:ea typeface="+mn-ea"/>
                <a:cs typeface="+mn-cs"/>
              </a:rPr>
              <a:t>Proverbs 12:25 </a:t>
            </a:r>
            <a:r>
              <a:rPr lang="en-US" b="1" u="sng" dirty="0">
                <a:ea typeface="+mn-ea"/>
                <a:cs typeface="+mn-cs"/>
              </a:rPr>
              <a:t>an anxious heart </a:t>
            </a:r>
          </a:p>
          <a:p>
            <a:pPr marL="0" indent="0" eaLnBrk="1" fontAlgn="auto" hangingPunct="1">
              <a:spcAft>
                <a:spcPts val="0"/>
              </a:spcAft>
              <a:buFont typeface="Arial" panose="020B0604020202020204" pitchFamily="34" charset="0"/>
              <a:buNone/>
              <a:defRPr/>
            </a:pPr>
            <a:r>
              <a:rPr lang="en-US" b="1" u="sng" dirty="0">
                <a:ea typeface="+mn-ea"/>
                <a:cs typeface="+mn-cs"/>
              </a:rPr>
              <a:t>weighs a man down</a:t>
            </a:r>
            <a:r>
              <a:rPr lang="en-US" b="1" dirty="0">
                <a:ea typeface="+mn-ea"/>
                <a:cs typeface="+mn-cs"/>
              </a:rPr>
              <a:t>, </a:t>
            </a: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b="1" dirty="0">
              <a:ea typeface="+mn-ea"/>
              <a:cs typeface="+mn-cs"/>
            </a:endParaRPr>
          </a:p>
          <a:p>
            <a:pPr marL="0" indent="0" eaLnBrk="1" fontAlgn="auto" hangingPunct="1">
              <a:spcAft>
                <a:spcPts val="0"/>
              </a:spcAft>
              <a:buFont typeface="Arial" panose="020B0604020202020204" pitchFamily="34" charset="0"/>
              <a:buNone/>
              <a:defRPr/>
            </a:pPr>
            <a:endParaRPr lang="en-US" b="1" dirty="0">
              <a:ea typeface="+mn-ea"/>
              <a:cs typeface="+mn-cs"/>
            </a:endParaRPr>
          </a:p>
          <a:p>
            <a:pPr marL="0" indent="0" eaLnBrk="1" fontAlgn="auto" hangingPunct="1">
              <a:spcAft>
                <a:spcPts val="0"/>
              </a:spcAft>
              <a:buFont typeface="Arial" panose="020B0604020202020204" pitchFamily="34" charset="0"/>
              <a:buNone/>
              <a:defRPr/>
            </a:pPr>
            <a:endParaRPr lang="en-US" b="1"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a:p>
            <a:pPr eaLnBrk="1" fontAlgn="auto" hangingPunct="1">
              <a:spcAft>
                <a:spcPts val="0"/>
              </a:spcAft>
              <a:defRPr/>
            </a:pP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35F4A20F-C629-1E19-285F-72389305B5C2}"/>
              </a:ext>
            </a:extLst>
          </p:cNvPr>
          <p:cNvSpPr>
            <a:spLocks noGrp="1"/>
          </p:cNvSpPr>
          <p:nvPr>
            <p:ph type="title"/>
          </p:nvPr>
        </p:nvSpPr>
        <p:spPr/>
        <p:txBody>
          <a:bodyPr/>
          <a:lstStyle/>
          <a:p>
            <a:r>
              <a:rPr lang="en-US" altLang="en-US" b="1"/>
              <a:t>How To Fight Sinking</a:t>
            </a:r>
            <a:br>
              <a:rPr lang="en-US" altLang="en-US" b="1"/>
            </a:br>
            <a:r>
              <a:rPr lang="en-US" altLang="en-US" b="1"/>
              <a:t> When You Are Hit By Sorrow</a:t>
            </a:r>
            <a:endParaRPr lang="en-US" altLang="en-US"/>
          </a:p>
        </p:txBody>
      </p:sp>
      <p:sp>
        <p:nvSpPr>
          <p:cNvPr id="3" name="Content Placeholder 2">
            <a:extLst>
              <a:ext uri="{FF2B5EF4-FFF2-40B4-BE49-F238E27FC236}">
                <a16:creationId xmlns:a16="http://schemas.microsoft.com/office/drawing/2014/main" id="{39D0E822-2738-5CFB-8F30-E3EF23DBB17F}"/>
              </a:ext>
            </a:extLst>
          </p:cNvPr>
          <p:cNvSpPr>
            <a:spLocks noGrp="1"/>
          </p:cNvSpPr>
          <p:nvPr>
            <p:ph idx="1"/>
          </p:nvPr>
        </p:nvSpPr>
        <p:spPr/>
        <p:txBody>
          <a:bodyPr/>
          <a:lstStyle/>
          <a:p>
            <a:pPr algn="ctr"/>
            <a:r>
              <a:rPr lang="fr-FR" altLang="en-US" b="1"/>
              <a:t>1 Thessalonians 4:13-14</a:t>
            </a:r>
          </a:p>
          <a:p>
            <a:r>
              <a:rPr lang="en-US" altLang="en-US" b="1"/>
              <a:t> But I do not want you to be ignorant, brethren, concerning those who have fallen asleep, lest you sorrow as others who have no hope. For if we believe that Jesus died and rose again, even so God will bring with Him those who sleep in Jesus.</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AFD4498-8476-CE46-5EEC-73028E135666}"/>
              </a:ext>
            </a:extLst>
          </p:cNvPr>
          <p:cNvSpPr>
            <a:spLocks noGrp="1"/>
          </p:cNvSpPr>
          <p:nvPr>
            <p:ph type="title"/>
          </p:nvPr>
        </p:nvSpPr>
        <p:spPr/>
        <p:txBody>
          <a:bodyPr/>
          <a:lstStyle/>
          <a:p>
            <a:r>
              <a:rPr lang="en-US" altLang="en-US" b="1"/>
              <a:t>How To Fight Sinking</a:t>
            </a:r>
            <a:br>
              <a:rPr lang="en-US" altLang="en-US" b="1"/>
            </a:br>
            <a:r>
              <a:rPr lang="en-US" altLang="en-US" b="1"/>
              <a:t> When You Are Hit By Sorrow</a:t>
            </a:r>
            <a:endParaRPr lang="en-US" altLang="en-US"/>
          </a:p>
        </p:txBody>
      </p:sp>
      <p:sp>
        <p:nvSpPr>
          <p:cNvPr id="3" name="Content Placeholder 2">
            <a:extLst>
              <a:ext uri="{FF2B5EF4-FFF2-40B4-BE49-F238E27FC236}">
                <a16:creationId xmlns:a16="http://schemas.microsoft.com/office/drawing/2014/main" id="{3585C94A-3E27-6EBF-47ED-51BC7685F70E}"/>
              </a:ext>
            </a:extLst>
          </p:cNvPr>
          <p:cNvSpPr>
            <a:spLocks noGrp="1"/>
          </p:cNvSpPr>
          <p:nvPr>
            <p:ph idx="1"/>
          </p:nvPr>
        </p:nvSpPr>
        <p:spPr/>
        <p:txBody>
          <a:bodyPr/>
          <a:lstStyle/>
          <a:p>
            <a:pPr algn="ctr"/>
            <a:r>
              <a:rPr lang="en-US" altLang="en-US" b="1"/>
              <a:t>Hebrews 6:19</a:t>
            </a:r>
          </a:p>
          <a:p>
            <a:r>
              <a:rPr lang="en-US" altLang="en-US" b="1"/>
              <a:t> This hope we have as an anchor of the soul, both sure and steadfast, and which enters the Presence behind the veil,</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45E0-AF98-DB1E-6F5A-358EFA3C2FED}"/>
              </a:ext>
            </a:extLst>
          </p:cNvPr>
          <p:cNvSpPr>
            <a:spLocks noGrp="1"/>
          </p:cNvSpPr>
          <p:nvPr>
            <p:ph type="title"/>
          </p:nvPr>
        </p:nvSpPr>
        <p:spPr/>
        <p:txBody>
          <a:bodyPr rtlCol="0">
            <a:normAutofit fontScale="90000"/>
          </a:bodyPr>
          <a:lstStyle/>
          <a:p>
            <a:pPr eaLnBrk="1" fontAlgn="auto" hangingPunct="1">
              <a:spcAft>
                <a:spcPts val="0"/>
              </a:spcAft>
              <a:defRPr/>
            </a:pPr>
            <a:r>
              <a:rPr lang="en-US" b="1" dirty="0">
                <a:ea typeface="+mj-ea"/>
                <a:cs typeface="+mj-cs"/>
              </a:rPr>
              <a:t>Fighting Sinking When We Are Hit By Sorrow Upon Sorrow</a:t>
            </a:r>
            <a:endParaRPr lang="en-US" dirty="0">
              <a:ea typeface="+mj-ea"/>
              <a:cs typeface="+mj-cs"/>
            </a:endParaRPr>
          </a:p>
        </p:txBody>
      </p:sp>
      <p:sp>
        <p:nvSpPr>
          <p:cNvPr id="3" name="Content Placeholder 2">
            <a:extLst>
              <a:ext uri="{FF2B5EF4-FFF2-40B4-BE49-F238E27FC236}">
                <a16:creationId xmlns:a16="http://schemas.microsoft.com/office/drawing/2014/main" id="{B59BA9CD-5892-9569-7AE4-77BD67FB22D8}"/>
              </a:ext>
            </a:extLst>
          </p:cNvPr>
          <p:cNvSpPr>
            <a:spLocks noGrp="1"/>
          </p:cNvSpPr>
          <p:nvPr>
            <p:ph idx="1"/>
          </p:nvPr>
        </p:nvSpPr>
        <p:spPr/>
        <p:txBody>
          <a:bodyPr rtlCol="0">
            <a:normAutofit/>
          </a:bodyPr>
          <a:lstStyle/>
          <a:p>
            <a:pPr algn="ctr" eaLnBrk="1" fontAlgn="auto" hangingPunct="1">
              <a:spcAft>
                <a:spcPts val="0"/>
              </a:spcAft>
              <a:defRPr/>
            </a:pPr>
            <a:r>
              <a:rPr lang="it-IT" b="1" dirty="0">
                <a:ea typeface="+mn-ea"/>
                <a:cs typeface="+mn-cs"/>
              </a:rPr>
              <a:t>Philippians 2:27</a:t>
            </a:r>
            <a:r>
              <a:rPr lang="en-US" b="1" dirty="0">
                <a:ea typeface="+mn-ea"/>
                <a:cs typeface="+mn-cs"/>
              </a:rPr>
              <a:t> </a:t>
            </a:r>
          </a:p>
          <a:p>
            <a:pPr eaLnBrk="1" fontAlgn="auto" hangingPunct="1">
              <a:spcAft>
                <a:spcPts val="0"/>
              </a:spcAft>
              <a:defRPr/>
            </a:pPr>
            <a:r>
              <a:rPr lang="en-US" b="1" dirty="0">
                <a:ea typeface="+mn-ea"/>
                <a:cs typeface="+mn-cs"/>
              </a:rPr>
              <a:t>For indeed he was sick almost unto death; but God had mercy on him, and not only on him but on me also, </a:t>
            </a:r>
            <a:r>
              <a:rPr lang="en-US" b="1" u="sng" dirty="0">
                <a:ea typeface="+mn-ea"/>
                <a:cs typeface="+mn-cs"/>
              </a:rPr>
              <a:t>lest I should have sorrow upon sorrow</a:t>
            </a:r>
            <a:r>
              <a:rPr lang="en-US" b="1" dirty="0">
                <a:ea typeface="+mn-ea"/>
                <a:cs typeface="+mn-cs"/>
              </a:rPr>
              <a:t>.</a:t>
            </a: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835D45DA-F186-310E-3DEE-DE5370431B83}"/>
              </a:ext>
            </a:extLst>
          </p:cNvPr>
          <p:cNvSpPr>
            <a:spLocks noGrp="1"/>
          </p:cNvSpPr>
          <p:nvPr>
            <p:ph type="title"/>
          </p:nvPr>
        </p:nvSpPr>
        <p:spPr/>
        <p:txBody>
          <a:bodyPr/>
          <a:lstStyle/>
          <a:p>
            <a:r>
              <a:rPr lang="en-US" altLang="en-US" sz="4000" b="1"/>
              <a:t>How To Fight Sinking </a:t>
            </a:r>
            <a:br>
              <a:rPr lang="en-US" altLang="en-US" sz="4000" b="1"/>
            </a:br>
            <a:r>
              <a:rPr lang="en-US" altLang="en-US" sz="4000" b="1"/>
              <a:t>When You Hit By Anger And Wrath</a:t>
            </a:r>
            <a:endParaRPr lang="en-US" altLang="en-US" sz="4000"/>
          </a:p>
        </p:txBody>
      </p:sp>
      <p:sp>
        <p:nvSpPr>
          <p:cNvPr id="3" name="Content Placeholder 2">
            <a:extLst>
              <a:ext uri="{FF2B5EF4-FFF2-40B4-BE49-F238E27FC236}">
                <a16:creationId xmlns:a16="http://schemas.microsoft.com/office/drawing/2014/main" id="{76497873-BF8B-B0E5-C950-6976FD44865C}"/>
              </a:ext>
            </a:extLst>
          </p:cNvPr>
          <p:cNvSpPr>
            <a:spLocks noGrp="1"/>
          </p:cNvSpPr>
          <p:nvPr>
            <p:ph idx="1"/>
          </p:nvPr>
        </p:nvSpPr>
        <p:spPr/>
        <p:txBody>
          <a:bodyPr/>
          <a:lstStyle/>
          <a:p>
            <a:pPr algn="ctr">
              <a:buFont typeface="Arial" charset="0"/>
              <a:buChar char="•"/>
              <a:defRPr/>
            </a:pPr>
            <a:r>
              <a:rPr lang="en-US" b="1" dirty="0">
                <a:ea typeface="ＭＳ Ｐゴシック" charset="0"/>
              </a:rPr>
              <a:t>Matthew 5:44 </a:t>
            </a:r>
          </a:p>
          <a:p>
            <a:pPr>
              <a:buFont typeface="Arial" charset="0"/>
              <a:buChar char="•"/>
              <a:defRPr/>
            </a:pPr>
            <a:r>
              <a:rPr lang="en-US" b="1" dirty="0">
                <a:ea typeface="ＭＳ Ｐゴシック" charset="0"/>
              </a:rPr>
              <a:t>But I say to you, </a:t>
            </a:r>
            <a:r>
              <a:rPr lang="en-US" b="1" u="sng" dirty="0">
                <a:ea typeface="ＭＳ Ｐゴシック" charset="0"/>
              </a:rPr>
              <a:t>love your enemies</a:t>
            </a:r>
            <a:r>
              <a:rPr lang="en-US" b="1" dirty="0">
                <a:ea typeface="ＭＳ Ｐゴシック" charset="0"/>
              </a:rPr>
              <a:t>,</a:t>
            </a:r>
          </a:p>
          <a:p>
            <a:pPr>
              <a:buFont typeface="Arial" charset="0"/>
              <a:buChar char="•"/>
              <a:defRPr/>
            </a:pPr>
            <a:r>
              <a:rPr lang="en-US" b="1" dirty="0">
                <a:ea typeface="ＭＳ Ｐゴシック" charset="0"/>
              </a:rPr>
              <a:t> </a:t>
            </a:r>
            <a:r>
              <a:rPr lang="en-US" b="1" u="sng" dirty="0">
                <a:ea typeface="ＭＳ Ｐゴシック" charset="0"/>
              </a:rPr>
              <a:t>bless those who curse you</a:t>
            </a:r>
            <a:r>
              <a:rPr lang="en-US" b="1" dirty="0">
                <a:ea typeface="ＭＳ Ｐゴシック" charset="0"/>
              </a:rPr>
              <a:t>,</a:t>
            </a:r>
          </a:p>
          <a:p>
            <a:pPr>
              <a:buFont typeface="Arial" charset="0"/>
              <a:buChar char="•"/>
              <a:defRPr/>
            </a:pPr>
            <a:r>
              <a:rPr lang="en-US" b="1" dirty="0">
                <a:ea typeface="ＭＳ Ｐゴシック" charset="0"/>
              </a:rPr>
              <a:t> </a:t>
            </a:r>
            <a:r>
              <a:rPr lang="en-US" b="1" u="sng" dirty="0">
                <a:ea typeface="ＭＳ Ｐゴシック" charset="0"/>
              </a:rPr>
              <a:t>do good to those who hate you</a:t>
            </a:r>
            <a:r>
              <a:rPr lang="en-US" b="1" dirty="0">
                <a:ea typeface="ＭＳ Ｐゴシック" charset="0"/>
              </a:rPr>
              <a:t>, </a:t>
            </a:r>
          </a:p>
          <a:p>
            <a:pPr>
              <a:buFont typeface="Arial" charset="0"/>
              <a:buChar char="•"/>
              <a:defRPr/>
            </a:pPr>
            <a:r>
              <a:rPr lang="en-US" b="1" u="sng" dirty="0">
                <a:ea typeface="ＭＳ Ｐゴシック" charset="0"/>
              </a:rPr>
              <a:t>and pray for those who spitefully use you and persecute you</a:t>
            </a:r>
            <a:r>
              <a:rPr lang="en-US" b="1" dirty="0">
                <a:ea typeface="ＭＳ Ｐゴシック" charset="0"/>
              </a:rPr>
              <a:t>,</a:t>
            </a:r>
            <a:endParaRPr lang="en-US" dirty="0">
              <a:ea typeface="ＭＳ Ｐゴシック" charset="0"/>
            </a:endParaRPr>
          </a:p>
          <a:p>
            <a:pPr marL="0" indent="0">
              <a:buFont typeface="Arial" charset="0"/>
              <a:buNone/>
              <a:defRPr/>
            </a:pPr>
            <a:endParaRPr lang="en-US" sz="800" dirty="0">
              <a:ea typeface="ＭＳ Ｐゴシック" charset="0"/>
            </a:endParaRPr>
          </a:p>
          <a:p>
            <a:pPr>
              <a:buFont typeface="Arial" charset="0"/>
              <a:buChar char="•"/>
              <a:defRPr/>
            </a:pPr>
            <a:r>
              <a:rPr lang="it-IT" b="1" dirty="0">
                <a:ea typeface="ＭＳ Ｐゴシック" charset="0"/>
              </a:rPr>
              <a:t>Romans 12:21</a:t>
            </a:r>
            <a:r>
              <a:rPr lang="en-US" b="1" dirty="0">
                <a:ea typeface="ＭＳ Ｐゴシック" charset="0"/>
              </a:rPr>
              <a:t> Do not be overcome by evil, but overcome evil with good.</a:t>
            </a:r>
            <a:endParaRPr lang="en-US" dirty="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0355CC4B-B767-C9F9-EAA5-AC692DA2C34B}"/>
              </a:ext>
            </a:extLst>
          </p:cNvPr>
          <p:cNvSpPr>
            <a:spLocks noGrp="1"/>
          </p:cNvSpPr>
          <p:nvPr>
            <p:ph type="title"/>
          </p:nvPr>
        </p:nvSpPr>
        <p:spPr/>
        <p:txBody>
          <a:bodyPr/>
          <a:lstStyle/>
          <a:p>
            <a:r>
              <a:rPr lang="en-US" altLang="en-US" b="1"/>
              <a:t>How To Fight Sinking </a:t>
            </a:r>
            <a:br>
              <a:rPr lang="en-US" altLang="en-US" b="1"/>
            </a:br>
            <a:r>
              <a:rPr lang="en-US" altLang="en-US" b="1"/>
              <a:t>When You Are Weary</a:t>
            </a:r>
            <a:endParaRPr lang="en-US" altLang="en-US"/>
          </a:p>
        </p:txBody>
      </p:sp>
      <p:sp>
        <p:nvSpPr>
          <p:cNvPr id="3" name="Content Placeholder 2">
            <a:extLst>
              <a:ext uri="{FF2B5EF4-FFF2-40B4-BE49-F238E27FC236}">
                <a16:creationId xmlns:a16="http://schemas.microsoft.com/office/drawing/2014/main" id="{59F21A35-6F4F-D70D-703B-183248D994DF}"/>
              </a:ext>
            </a:extLst>
          </p:cNvPr>
          <p:cNvSpPr>
            <a:spLocks noGrp="1"/>
          </p:cNvSpPr>
          <p:nvPr>
            <p:ph idx="1"/>
          </p:nvPr>
        </p:nvSpPr>
        <p:spPr/>
        <p:txBody>
          <a:bodyPr/>
          <a:lstStyle/>
          <a:p>
            <a:pPr algn="ctr"/>
            <a:r>
              <a:rPr lang="it-IT" altLang="en-US" sz="3600" b="1"/>
              <a:t>Philippians 4:13</a:t>
            </a:r>
          </a:p>
          <a:p>
            <a:r>
              <a:rPr lang="en-US" altLang="en-US" sz="3600" b="1"/>
              <a:t> I can do all things through Christ who strengthens me.</a:t>
            </a:r>
            <a:endParaRPr lang="en-US" altLang="en-US" sz="3600"/>
          </a:p>
          <a:p>
            <a:r>
              <a:rPr lang="en-US" altLang="en-US" b="1"/>
              <a:t> </a:t>
            </a:r>
            <a:endParaRPr lang="en-US" altLang="en-US"/>
          </a:p>
          <a:p>
            <a:pPr algn="ctr"/>
            <a:r>
              <a:rPr lang="en-US" altLang="en-US" sz="3600" b="1"/>
              <a:t>Isaiah 35:3 </a:t>
            </a:r>
          </a:p>
          <a:p>
            <a:r>
              <a:rPr lang="en-US" altLang="en-US" sz="3600" b="1"/>
              <a:t>Strengthen the weak hands, And make firm the feeble knees.</a:t>
            </a:r>
            <a:endParaRPr lang="en-US" altLang="en-US" sz="3600"/>
          </a:p>
          <a:p>
            <a:pPr>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500"/>
                                        <p:tgtEl>
                                          <p:spTgt spid="3">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trips(downLeft)">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81E83EF7-4E79-7815-920E-AFD664AB4C9D}"/>
              </a:ext>
            </a:extLst>
          </p:cNvPr>
          <p:cNvSpPr>
            <a:spLocks noGrp="1"/>
          </p:cNvSpPr>
          <p:nvPr>
            <p:ph type="title"/>
          </p:nvPr>
        </p:nvSpPr>
        <p:spPr/>
        <p:txBody>
          <a:bodyPr/>
          <a:lstStyle/>
          <a:p>
            <a:r>
              <a:rPr lang="en-US" altLang="en-US" b="1"/>
              <a:t>How To Fight Sinking </a:t>
            </a:r>
            <a:br>
              <a:rPr lang="en-US" altLang="en-US" b="1"/>
            </a:br>
            <a:r>
              <a:rPr lang="en-US" altLang="en-US" b="1"/>
              <a:t>When You Are Weary</a:t>
            </a:r>
            <a:endParaRPr lang="en-US" altLang="en-US"/>
          </a:p>
        </p:txBody>
      </p:sp>
      <p:sp>
        <p:nvSpPr>
          <p:cNvPr id="3" name="Content Placeholder 2">
            <a:extLst>
              <a:ext uri="{FF2B5EF4-FFF2-40B4-BE49-F238E27FC236}">
                <a16:creationId xmlns:a16="http://schemas.microsoft.com/office/drawing/2014/main" id="{7B53F881-D868-9854-5194-40BB94FD7833}"/>
              </a:ext>
            </a:extLst>
          </p:cNvPr>
          <p:cNvSpPr>
            <a:spLocks noGrp="1"/>
          </p:cNvSpPr>
          <p:nvPr>
            <p:ph idx="1"/>
          </p:nvPr>
        </p:nvSpPr>
        <p:spPr/>
        <p:txBody>
          <a:bodyPr/>
          <a:lstStyle/>
          <a:p>
            <a:pPr algn="ctr">
              <a:buFont typeface="Arial" charset="0"/>
              <a:buChar char="•"/>
              <a:defRPr/>
            </a:pPr>
            <a:r>
              <a:rPr lang="en-US" b="1" dirty="0">
                <a:ea typeface="ＭＳ Ｐゴシック" charset="0"/>
              </a:rPr>
              <a:t>Psalms 119:28 </a:t>
            </a:r>
          </a:p>
          <a:p>
            <a:pPr>
              <a:buFont typeface="Arial" charset="0"/>
              <a:buChar char="•"/>
              <a:defRPr/>
            </a:pPr>
            <a:r>
              <a:rPr lang="en-US" b="1" u="sng" dirty="0">
                <a:ea typeface="ＭＳ Ｐゴシック" charset="0"/>
              </a:rPr>
              <a:t>My soul melts from heaviness</a:t>
            </a:r>
            <a:r>
              <a:rPr lang="en-US" b="1" dirty="0">
                <a:ea typeface="ＭＳ Ｐゴシック" charset="0"/>
              </a:rPr>
              <a:t>; </a:t>
            </a:r>
            <a:r>
              <a:rPr lang="en-US" b="1" u="sng" dirty="0">
                <a:ea typeface="ＭＳ Ｐゴシック" charset="0"/>
              </a:rPr>
              <a:t>Strengthen me according to Your wor</a:t>
            </a:r>
            <a:r>
              <a:rPr lang="en-US" b="1" dirty="0">
                <a:ea typeface="ＭＳ Ｐゴシック" charset="0"/>
              </a:rPr>
              <a:t>d.</a:t>
            </a:r>
            <a:endParaRPr lang="en-US" dirty="0">
              <a:ea typeface="ＭＳ Ｐゴシック" charset="0"/>
            </a:endParaRPr>
          </a:p>
          <a:p>
            <a:pPr marL="0" indent="0">
              <a:buFont typeface="Arial" charset="0"/>
              <a:buNone/>
              <a:defRPr/>
            </a:pPr>
            <a:endParaRPr lang="en-US" dirty="0">
              <a:ea typeface="ＭＳ Ｐゴシック" charset="0"/>
            </a:endParaRPr>
          </a:p>
          <a:p>
            <a:pPr algn="ctr">
              <a:buFont typeface="Arial" charset="0"/>
              <a:buChar char="•"/>
              <a:defRPr/>
            </a:pPr>
            <a:r>
              <a:rPr lang="en-US" b="1" dirty="0">
                <a:ea typeface="ＭＳ Ｐゴシック" charset="0"/>
              </a:rPr>
              <a:t>Psalms 27:14 </a:t>
            </a:r>
          </a:p>
          <a:p>
            <a:pPr>
              <a:buFont typeface="Arial" charset="0"/>
              <a:buChar char="•"/>
              <a:defRPr/>
            </a:pPr>
            <a:r>
              <a:rPr lang="en-US" b="1" dirty="0">
                <a:ea typeface="ＭＳ Ｐゴシック" charset="0"/>
              </a:rPr>
              <a:t>Wait on the Lord; Be of good courage, And He shall strengthen your heart; Wait, I say, on the Lord!</a:t>
            </a:r>
            <a:endParaRPr lang="en-US" dirty="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A8AF2444-E9C1-E42D-5768-6ECE128902D9}"/>
              </a:ext>
            </a:extLst>
          </p:cNvPr>
          <p:cNvSpPr>
            <a:spLocks noGrp="1"/>
          </p:cNvSpPr>
          <p:nvPr>
            <p:ph type="title"/>
          </p:nvPr>
        </p:nvSpPr>
        <p:spPr/>
        <p:txBody>
          <a:bodyPr/>
          <a:lstStyle/>
          <a:p>
            <a:r>
              <a:rPr lang="en-US" altLang="en-US" b="1"/>
              <a:t>How To Fight Sinking</a:t>
            </a:r>
            <a:br>
              <a:rPr lang="en-US" altLang="en-US" b="1"/>
            </a:br>
            <a:r>
              <a:rPr lang="en-US" altLang="en-US" b="1"/>
              <a:t>When You Are Hit By Fear</a:t>
            </a:r>
            <a:endParaRPr lang="en-US" altLang="en-US"/>
          </a:p>
        </p:txBody>
      </p:sp>
      <p:sp>
        <p:nvSpPr>
          <p:cNvPr id="3" name="Content Placeholder 2">
            <a:extLst>
              <a:ext uri="{FF2B5EF4-FFF2-40B4-BE49-F238E27FC236}">
                <a16:creationId xmlns:a16="http://schemas.microsoft.com/office/drawing/2014/main" id="{5CEBF6DC-769D-B2E7-485C-375D0C678649}"/>
              </a:ext>
            </a:extLst>
          </p:cNvPr>
          <p:cNvSpPr>
            <a:spLocks noGrp="1"/>
          </p:cNvSpPr>
          <p:nvPr>
            <p:ph idx="1"/>
          </p:nvPr>
        </p:nvSpPr>
        <p:spPr/>
        <p:txBody>
          <a:bodyPr/>
          <a:lstStyle/>
          <a:p>
            <a:pPr algn="ctr"/>
            <a:r>
              <a:rPr lang="en-US" altLang="en-US" sz="3600" b="1"/>
              <a:t>Isaiah 41:10 </a:t>
            </a:r>
          </a:p>
          <a:p>
            <a:r>
              <a:rPr lang="en-US" altLang="en-US" sz="3600" b="1" u="sng"/>
              <a:t>Fear not</a:t>
            </a:r>
            <a:r>
              <a:rPr lang="en-US" altLang="en-US" sz="3600" b="1"/>
              <a:t>, for I am with you;</a:t>
            </a:r>
          </a:p>
          <a:p>
            <a:r>
              <a:rPr lang="en-US" altLang="en-US" sz="3600" b="1"/>
              <a:t> Be not dismayed, for I am your God. </a:t>
            </a:r>
          </a:p>
          <a:p>
            <a:r>
              <a:rPr lang="en-US" altLang="en-US" sz="3600" b="1"/>
              <a:t>I will strengthen you, </a:t>
            </a:r>
          </a:p>
          <a:p>
            <a:r>
              <a:rPr lang="en-US" altLang="en-US" sz="3600" b="1"/>
              <a:t>Yes, I will help you, </a:t>
            </a:r>
          </a:p>
          <a:p>
            <a:r>
              <a:rPr lang="en-US" altLang="en-US" sz="3600" b="1"/>
              <a:t>I will uphold you with My righteous right hand.’</a:t>
            </a:r>
            <a:endParaRPr lang="en-US" altLang="ja-JP" sz="3600"/>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DD40BE16-748C-D25A-5511-7269D3DDCFBE}"/>
              </a:ext>
            </a:extLst>
          </p:cNvPr>
          <p:cNvSpPr>
            <a:spLocks noGrp="1"/>
          </p:cNvSpPr>
          <p:nvPr>
            <p:ph type="title"/>
          </p:nvPr>
        </p:nvSpPr>
        <p:spPr/>
        <p:txBody>
          <a:bodyPr/>
          <a:lstStyle/>
          <a:p>
            <a:r>
              <a:rPr lang="en-US" altLang="en-US" b="1"/>
              <a:t>How To Fight Sinking</a:t>
            </a:r>
            <a:br>
              <a:rPr lang="en-US" altLang="en-US" b="1"/>
            </a:br>
            <a:r>
              <a:rPr lang="en-US" altLang="en-US" b="1"/>
              <a:t>When You Are Hit By Fear</a:t>
            </a:r>
            <a:endParaRPr lang="en-US" altLang="en-US"/>
          </a:p>
        </p:txBody>
      </p:sp>
      <p:sp>
        <p:nvSpPr>
          <p:cNvPr id="3" name="Content Placeholder 2">
            <a:extLst>
              <a:ext uri="{FF2B5EF4-FFF2-40B4-BE49-F238E27FC236}">
                <a16:creationId xmlns:a16="http://schemas.microsoft.com/office/drawing/2014/main" id="{233FE6A8-EE3B-FF5F-6FFF-26F4FDFD519B}"/>
              </a:ext>
            </a:extLst>
          </p:cNvPr>
          <p:cNvSpPr>
            <a:spLocks noGrp="1"/>
          </p:cNvSpPr>
          <p:nvPr>
            <p:ph idx="1"/>
          </p:nvPr>
        </p:nvSpPr>
        <p:spPr/>
        <p:txBody>
          <a:bodyPr/>
          <a:lstStyle/>
          <a:p>
            <a:pPr>
              <a:buFont typeface="Arial" charset="0"/>
              <a:buChar char="•"/>
              <a:defRPr/>
            </a:pPr>
            <a:r>
              <a:rPr lang="en-US" b="1" dirty="0">
                <a:ea typeface="ＭＳ Ｐゴシック" charset="0"/>
              </a:rPr>
              <a:t>Psalms 23:4 Yea, though I walk through the valley of the shadow of death, I</a:t>
            </a:r>
            <a:r>
              <a:rPr lang="en-US" b="1" u="sng" dirty="0">
                <a:ea typeface="ＭＳ Ｐゴシック" charset="0"/>
              </a:rPr>
              <a:t> will fear no evil; For You are with me</a:t>
            </a:r>
            <a:r>
              <a:rPr lang="en-US" b="1" dirty="0">
                <a:ea typeface="ＭＳ Ｐゴシック" charset="0"/>
              </a:rPr>
              <a:t>; Your rod and Your staff, they comfort me.</a:t>
            </a:r>
            <a:endParaRPr lang="en-US" dirty="0">
              <a:ea typeface="ＭＳ Ｐゴシック" charset="0"/>
            </a:endParaRPr>
          </a:p>
          <a:p>
            <a:pPr marL="0" indent="0">
              <a:buFont typeface="Arial" charset="0"/>
              <a:buNone/>
              <a:defRPr/>
            </a:pPr>
            <a:endParaRPr lang="en-US" dirty="0">
              <a:ea typeface="ＭＳ Ｐゴシック" charset="0"/>
            </a:endParaRPr>
          </a:p>
          <a:p>
            <a:pPr>
              <a:buFont typeface="Arial" charset="0"/>
              <a:buChar char="•"/>
              <a:defRPr/>
            </a:pPr>
            <a:r>
              <a:rPr lang="en-US" b="1" dirty="0">
                <a:ea typeface="ＭＳ Ｐゴシック" charset="0"/>
              </a:rPr>
              <a:t>Isaiah 26:3 </a:t>
            </a:r>
            <a:r>
              <a:rPr lang="en-US" b="1" u="sng" dirty="0">
                <a:ea typeface="ＭＳ Ｐゴシック" charset="0"/>
              </a:rPr>
              <a:t>You will keep him in perfect peace whose mind is stayed on you</a:t>
            </a:r>
            <a:r>
              <a:rPr lang="en-US" b="1" dirty="0">
                <a:ea typeface="ＭＳ Ｐゴシック" charset="0"/>
              </a:rPr>
              <a:t>, </a:t>
            </a:r>
            <a:r>
              <a:rPr lang="en-US" b="1" u="sng" dirty="0">
                <a:ea typeface="ＭＳ Ｐゴシック" charset="0"/>
              </a:rPr>
              <a:t>because he trusts in you.</a:t>
            </a:r>
            <a:endParaRPr lang="en-US" dirty="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3BB55511-C7F2-8F0A-3B11-93DDA697EFAF}"/>
              </a:ext>
            </a:extLst>
          </p:cNvPr>
          <p:cNvSpPr>
            <a:spLocks noGrp="1"/>
          </p:cNvSpPr>
          <p:nvPr>
            <p:ph type="title"/>
          </p:nvPr>
        </p:nvSpPr>
        <p:spPr>
          <a:xfrm>
            <a:off x="325438" y="274638"/>
            <a:ext cx="8229600" cy="1143000"/>
          </a:xfrm>
        </p:spPr>
        <p:txBody>
          <a:bodyPr/>
          <a:lstStyle/>
          <a:p>
            <a:r>
              <a:rPr lang="en-US" altLang="en-US" b="1"/>
              <a:t>How To Fight Sinking</a:t>
            </a:r>
            <a:endParaRPr lang="en-US" altLang="en-US"/>
          </a:p>
        </p:txBody>
      </p:sp>
      <p:sp>
        <p:nvSpPr>
          <p:cNvPr id="3" name="Content Placeholder 2">
            <a:extLst>
              <a:ext uri="{FF2B5EF4-FFF2-40B4-BE49-F238E27FC236}">
                <a16:creationId xmlns:a16="http://schemas.microsoft.com/office/drawing/2014/main" id="{97B08F37-E4E9-12E4-03CF-99FCCC26931F}"/>
              </a:ext>
            </a:extLst>
          </p:cNvPr>
          <p:cNvSpPr>
            <a:spLocks noGrp="1"/>
          </p:cNvSpPr>
          <p:nvPr>
            <p:ph idx="1"/>
          </p:nvPr>
        </p:nvSpPr>
        <p:spPr/>
        <p:txBody>
          <a:bodyPr/>
          <a:lstStyle/>
          <a:p>
            <a:pPr algn="ctr"/>
            <a:r>
              <a:rPr lang="en-US" altLang="en-US" sz="3600" b="1"/>
              <a:t>1 Corinthians 13:13 </a:t>
            </a:r>
          </a:p>
          <a:p>
            <a:r>
              <a:rPr lang="en-US" altLang="en-US" sz="3600" b="1"/>
              <a:t>And now abide faith, hope, love, these three; but the greatest of these is love.</a:t>
            </a:r>
            <a:endParaRPr lang="en-US" altLang="en-US" sz="3600"/>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5D65BF2E-9303-0D2B-769C-2E2A8CBE511F}"/>
              </a:ext>
            </a:extLst>
          </p:cNvPr>
          <p:cNvSpPr>
            <a:spLocks noGrp="1"/>
          </p:cNvSpPr>
          <p:nvPr>
            <p:ph type="title"/>
          </p:nvPr>
        </p:nvSpPr>
        <p:spPr/>
        <p:txBody>
          <a:bodyPr/>
          <a:lstStyle/>
          <a:p>
            <a:r>
              <a:rPr lang="en-US" altLang="en-US" b="1"/>
              <a:t>It Is Christ Our King Who Will Carry Us To Heaven</a:t>
            </a:r>
            <a:endParaRPr lang="en-US" altLang="en-US"/>
          </a:p>
        </p:txBody>
      </p:sp>
      <p:sp>
        <p:nvSpPr>
          <p:cNvPr id="3" name="Content Placeholder 2">
            <a:extLst>
              <a:ext uri="{FF2B5EF4-FFF2-40B4-BE49-F238E27FC236}">
                <a16:creationId xmlns:a16="http://schemas.microsoft.com/office/drawing/2014/main" id="{185DA5CD-09E2-3F04-E449-2098994FD84E}"/>
              </a:ext>
            </a:extLst>
          </p:cNvPr>
          <p:cNvSpPr>
            <a:spLocks noGrp="1"/>
          </p:cNvSpPr>
          <p:nvPr>
            <p:ph idx="1"/>
          </p:nvPr>
        </p:nvSpPr>
        <p:spPr/>
        <p:txBody>
          <a:bodyPr/>
          <a:lstStyle/>
          <a:p>
            <a:pPr algn="ctr"/>
            <a:r>
              <a:rPr lang="ru-RU" altLang="en-US" b="1"/>
              <a:t>John 14:3</a:t>
            </a:r>
            <a:r>
              <a:rPr lang="en-US" altLang="en-US" b="1"/>
              <a:t> </a:t>
            </a:r>
          </a:p>
          <a:p>
            <a:r>
              <a:rPr lang="en-US" altLang="en-US" b="1"/>
              <a:t>And if I go and prepare a place for you</a:t>
            </a:r>
            <a:r>
              <a:rPr lang="en-US" altLang="en-US" b="1" u="sng"/>
              <a:t>, I will come again and receive you to Myself; that where I am, there you may be also</a:t>
            </a:r>
            <a:r>
              <a:rPr lang="en-US" altLang="en-US" b="1"/>
              <a: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91AF8A93-CAE2-659A-D1B7-9323FCE99CFD}"/>
              </a:ext>
            </a:extLst>
          </p:cNvPr>
          <p:cNvSpPr>
            <a:spLocks noGrp="1"/>
          </p:cNvSpPr>
          <p:nvPr>
            <p:ph type="title"/>
          </p:nvPr>
        </p:nvSpPr>
        <p:spPr/>
        <p:txBody>
          <a:bodyPr/>
          <a:lstStyle/>
          <a:p>
            <a:r>
              <a:rPr lang="en-US" altLang="en-US" b="1"/>
              <a:t>It Is Christ Our King Who Will Carry Us To Heaven</a:t>
            </a:r>
            <a:endParaRPr lang="en-US" altLang="en-US"/>
          </a:p>
        </p:txBody>
      </p:sp>
      <p:sp>
        <p:nvSpPr>
          <p:cNvPr id="3" name="Content Placeholder 2">
            <a:extLst>
              <a:ext uri="{FF2B5EF4-FFF2-40B4-BE49-F238E27FC236}">
                <a16:creationId xmlns:a16="http://schemas.microsoft.com/office/drawing/2014/main" id="{D3C1BC56-7892-828F-BF93-41881CDB2A23}"/>
              </a:ext>
            </a:extLst>
          </p:cNvPr>
          <p:cNvSpPr>
            <a:spLocks noGrp="1"/>
          </p:cNvSpPr>
          <p:nvPr>
            <p:ph idx="1"/>
          </p:nvPr>
        </p:nvSpPr>
        <p:spPr/>
        <p:txBody>
          <a:bodyPr/>
          <a:lstStyle/>
          <a:p>
            <a:pPr algn="ctr"/>
            <a:r>
              <a:rPr lang="fr-FR" altLang="en-US" b="1"/>
              <a:t>1 Thessalonians 4:16-17</a:t>
            </a:r>
          </a:p>
          <a:p>
            <a:r>
              <a:rPr lang="fr-FR" altLang="en-US" b="1"/>
              <a:t> </a:t>
            </a:r>
            <a:r>
              <a:rPr lang="en-US" altLang="en-US" b="1" u="sng"/>
              <a:t>For the Lord Himself will descend from heaven</a:t>
            </a:r>
            <a:r>
              <a:rPr lang="en-US" altLang="en-US" b="1"/>
              <a:t> with a shout, with the voice of an archangel, and with the trumpet of God. </a:t>
            </a:r>
            <a:r>
              <a:rPr lang="en-US" altLang="en-US" b="1" u="sng"/>
              <a:t>And the dead in Christ will rise first. Then we who are alive and remain shall be caught up together with them in the clouds to meet the Lord in the air. And thus we shall always be with the Lord</a:t>
            </a:r>
            <a:r>
              <a:rPr lang="en-US" altLang="en-US" b="1"/>
              <a: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BA634B79-000C-EB57-D501-E45DFA645B1E}"/>
              </a:ext>
            </a:extLst>
          </p:cNvPr>
          <p:cNvSpPr>
            <a:spLocks noGrp="1"/>
          </p:cNvSpPr>
          <p:nvPr>
            <p:ph type="title"/>
          </p:nvPr>
        </p:nvSpPr>
        <p:spPr/>
        <p:txBody>
          <a:bodyPr/>
          <a:lstStyle/>
          <a:p>
            <a:pPr eaLnBrk="1" hangingPunct="1"/>
            <a:r>
              <a:rPr lang="en-US" altLang="en-US" b="1"/>
              <a:t>Being Hit By Sorrow</a:t>
            </a:r>
            <a:r>
              <a:rPr lang="en-US" altLang="en-US"/>
              <a:t> </a:t>
            </a:r>
          </a:p>
        </p:txBody>
      </p:sp>
      <p:sp>
        <p:nvSpPr>
          <p:cNvPr id="3" name="Content Placeholder 2">
            <a:extLst>
              <a:ext uri="{FF2B5EF4-FFF2-40B4-BE49-F238E27FC236}">
                <a16:creationId xmlns:a16="http://schemas.microsoft.com/office/drawing/2014/main" id="{FE6F68D2-E90B-07FE-489E-B805C76A8A30}"/>
              </a:ext>
            </a:extLst>
          </p:cNvPr>
          <p:cNvSpPr>
            <a:spLocks noGrp="1"/>
          </p:cNvSpPr>
          <p:nvPr>
            <p:ph idx="1"/>
          </p:nvPr>
        </p:nvSpPr>
        <p:spPr/>
        <p:txBody>
          <a:bodyPr/>
          <a:lstStyle/>
          <a:p>
            <a:pPr algn="ctr" eaLnBrk="1" hangingPunct="1"/>
            <a:r>
              <a:rPr lang="en-US" altLang="en-US" b="1"/>
              <a:t>Matthew 14:10-12</a:t>
            </a:r>
          </a:p>
          <a:p>
            <a:pPr eaLnBrk="1" hangingPunct="1"/>
            <a:r>
              <a:rPr lang="en-US" altLang="en-US" b="1"/>
              <a:t> </a:t>
            </a:r>
            <a:r>
              <a:rPr lang="en-US" altLang="en-US" b="1" u="sng"/>
              <a:t>So he sent and had John beheaded in prison</a:t>
            </a:r>
            <a:r>
              <a:rPr lang="en-US" altLang="en-US" b="1"/>
              <a:t>. 11 And his head was brought on a platter and given to the girl, and she brought it to her mother. 12 </a:t>
            </a:r>
            <a:r>
              <a:rPr lang="en-US" altLang="en-US" b="1" u="sng"/>
              <a:t>Then his disciples came and took away the body and buried it, and went and told Jesus</a:t>
            </a:r>
            <a:r>
              <a:rPr lang="en-US" altLang="en-US" b="1"/>
              <a: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4C30225E-9A57-0BD5-CD30-94B341E9A51A}"/>
              </a:ext>
            </a:extLst>
          </p:cNvPr>
          <p:cNvSpPr>
            <a:spLocks noGrp="1"/>
          </p:cNvSpPr>
          <p:nvPr>
            <p:ph type="title"/>
          </p:nvPr>
        </p:nvSpPr>
        <p:spPr/>
        <p:txBody>
          <a:bodyPr/>
          <a:lstStyle/>
          <a:p>
            <a:pPr eaLnBrk="1" hangingPunct="1"/>
            <a:r>
              <a:rPr lang="en-US" altLang="en-US" b="1"/>
              <a:t>Being Hit By Sorrow</a:t>
            </a:r>
            <a:r>
              <a:rPr lang="en-US" altLang="en-US"/>
              <a:t> </a:t>
            </a:r>
          </a:p>
        </p:txBody>
      </p:sp>
      <p:sp>
        <p:nvSpPr>
          <p:cNvPr id="3" name="Content Placeholder 2">
            <a:extLst>
              <a:ext uri="{FF2B5EF4-FFF2-40B4-BE49-F238E27FC236}">
                <a16:creationId xmlns:a16="http://schemas.microsoft.com/office/drawing/2014/main" id="{CC3D1B36-DC5F-80A2-80C2-72F4968F81F8}"/>
              </a:ext>
            </a:extLst>
          </p:cNvPr>
          <p:cNvSpPr>
            <a:spLocks noGrp="1"/>
          </p:cNvSpPr>
          <p:nvPr>
            <p:ph idx="1"/>
          </p:nvPr>
        </p:nvSpPr>
        <p:spPr/>
        <p:txBody>
          <a:bodyPr/>
          <a:lstStyle/>
          <a:p>
            <a:pPr algn="ctr" eaLnBrk="1" hangingPunct="1"/>
            <a:r>
              <a:rPr lang="en-US" altLang="en-US" b="1"/>
              <a:t>Luke 1:36</a:t>
            </a:r>
          </a:p>
          <a:p>
            <a:pPr eaLnBrk="1" hangingPunct="1"/>
            <a:r>
              <a:rPr lang="en-US" altLang="en-US" b="1"/>
              <a:t> Now indeed, </a:t>
            </a:r>
            <a:r>
              <a:rPr lang="en-US" altLang="en-US" b="1" u="sng"/>
              <a:t>Elizabeth your relative has also conceived a son in her old age</a:t>
            </a:r>
            <a:r>
              <a:rPr lang="en-US" altLang="en-US" b="1"/>
              <a:t>; </a:t>
            </a:r>
          </a:p>
          <a:p>
            <a:pPr eaLnBrk="1" hangingPunct="1"/>
            <a:r>
              <a:rPr lang="en-US" altLang="en-US" b="1"/>
              <a:t> </a:t>
            </a:r>
            <a:endParaRPr lang="en-US" altLang="en-US"/>
          </a:p>
          <a:p>
            <a:pPr eaLnBrk="1" hangingPunct="1"/>
            <a:r>
              <a:rPr lang="ru-RU" altLang="en-US" b="1"/>
              <a:t>John 1:40-4</a:t>
            </a:r>
            <a:r>
              <a:rPr lang="en-US" altLang="en-US" b="1"/>
              <a:t>1</a:t>
            </a:r>
            <a:r>
              <a:rPr lang="ru-RU" altLang="en-US" b="1"/>
              <a:t> </a:t>
            </a:r>
            <a:r>
              <a:rPr lang="en-US" altLang="en-US" b="1" u="sng"/>
              <a:t>One of the two who heard John speak, and followed Him, was Andrew, Simon Peter's brother</a:t>
            </a:r>
            <a:r>
              <a:rPr lang="en-US" altLang="en-US" b="1"/>
              <a:t>. </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272E6AA7-656A-7A2B-FB82-64129F2DCCE5}"/>
              </a:ext>
            </a:extLst>
          </p:cNvPr>
          <p:cNvSpPr>
            <a:spLocks noGrp="1"/>
          </p:cNvSpPr>
          <p:nvPr>
            <p:ph type="title"/>
          </p:nvPr>
        </p:nvSpPr>
        <p:spPr/>
        <p:txBody>
          <a:bodyPr/>
          <a:lstStyle/>
          <a:p>
            <a:pPr eaLnBrk="1" hangingPunct="1"/>
            <a:r>
              <a:rPr lang="en-US" altLang="en-US" b="1"/>
              <a:t>Being Hit By Sorrow</a:t>
            </a:r>
            <a:r>
              <a:rPr lang="en-US" altLang="en-US"/>
              <a:t> </a:t>
            </a:r>
          </a:p>
        </p:txBody>
      </p:sp>
      <p:sp>
        <p:nvSpPr>
          <p:cNvPr id="3" name="Content Placeholder 2">
            <a:extLst>
              <a:ext uri="{FF2B5EF4-FFF2-40B4-BE49-F238E27FC236}">
                <a16:creationId xmlns:a16="http://schemas.microsoft.com/office/drawing/2014/main" id="{B7BC8F5A-5EB5-5A20-A4B8-90BFC291924F}"/>
              </a:ext>
            </a:extLst>
          </p:cNvPr>
          <p:cNvSpPr>
            <a:spLocks noGrp="1"/>
          </p:cNvSpPr>
          <p:nvPr>
            <p:ph idx="1"/>
          </p:nvPr>
        </p:nvSpPr>
        <p:spPr/>
        <p:txBody>
          <a:bodyPr rtlCol="0">
            <a:normAutofit/>
          </a:bodyPr>
          <a:lstStyle/>
          <a:p>
            <a:pPr algn="ctr" eaLnBrk="1" fontAlgn="auto" hangingPunct="1">
              <a:spcAft>
                <a:spcPts val="0"/>
              </a:spcAft>
              <a:defRPr/>
            </a:pPr>
            <a:r>
              <a:rPr lang="en-US" sz="4400" b="1" dirty="0">
                <a:ea typeface="+mn-ea"/>
                <a:cs typeface="+mn-cs"/>
              </a:rPr>
              <a:t>Proverbs 15:13 </a:t>
            </a:r>
          </a:p>
          <a:p>
            <a:pPr eaLnBrk="1" fontAlgn="auto" hangingPunct="1">
              <a:spcAft>
                <a:spcPts val="0"/>
              </a:spcAft>
              <a:defRPr/>
            </a:pPr>
            <a:r>
              <a:rPr lang="en-US" sz="4400" b="1" u="sng" dirty="0">
                <a:ea typeface="+mn-ea"/>
                <a:cs typeface="+mn-cs"/>
              </a:rPr>
              <a:t>But by sorrow of the heart </a:t>
            </a:r>
          </a:p>
          <a:p>
            <a:pPr marL="0" indent="0" eaLnBrk="1" fontAlgn="auto" hangingPunct="1">
              <a:spcAft>
                <a:spcPts val="0"/>
              </a:spcAft>
              <a:buFont typeface="Arial" panose="020B0604020202020204" pitchFamily="34" charset="0"/>
              <a:buNone/>
              <a:defRPr/>
            </a:pPr>
            <a:r>
              <a:rPr lang="en-US" sz="4400" b="1" dirty="0">
                <a:ea typeface="+mn-ea"/>
                <a:cs typeface="+mn-cs"/>
              </a:rPr>
              <a:t>  </a:t>
            </a:r>
            <a:r>
              <a:rPr lang="en-US" sz="4400" b="1" u="sng" dirty="0">
                <a:ea typeface="+mn-ea"/>
                <a:cs typeface="+mn-cs"/>
              </a:rPr>
              <a:t>the spirit is broken</a:t>
            </a:r>
            <a:r>
              <a:rPr lang="en-US" sz="4400" b="1" dirty="0">
                <a:ea typeface="+mn-ea"/>
                <a:cs typeface="+mn-cs"/>
              </a:rPr>
              <a:t>.</a:t>
            </a:r>
            <a:endParaRPr lang="en-US" sz="4400"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ACEACDBA-2DA3-8FBC-6724-7FAC0628A930}"/>
              </a:ext>
            </a:extLst>
          </p:cNvPr>
          <p:cNvSpPr>
            <a:spLocks noGrp="1"/>
          </p:cNvSpPr>
          <p:nvPr>
            <p:ph type="title"/>
          </p:nvPr>
        </p:nvSpPr>
        <p:spPr/>
        <p:txBody>
          <a:bodyPr/>
          <a:lstStyle/>
          <a:p>
            <a:pPr eaLnBrk="1" hangingPunct="1"/>
            <a:r>
              <a:rPr lang="en-US" altLang="en-US" b="1"/>
              <a:t>Being Hit By Sorrow</a:t>
            </a:r>
            <a:r>
              <a:rPr lang="en-US" altLang="en-US"/>
              <a:t> </a:t>
            </a:r>
          </a:p>
        </p:txBody>
      </p:sp>
      <p:sp>
        <p:nvSpPr>
          <p:cNvPr id="3" name="Content Placeholder 2">
            <a:extLst>
              <a:ext uri="{FF2B5EF4-FFF2-40B4-BE49-F238E27FC236}">
                <a16:creationId xmlns:a16="http://schemas.microsoft.com/office/drawing/2014/main" id="{80FE5535-229D-93F9-B169-DEFA8C84D85C}"/>
              </a:ext>
            </a:extLst>
          </p:cNvPr>
          <p:cNvSpPr>
            <a:spLocks noGrp="1"/>
          </p:cNvSpPr>
          <p:nvPr>
            <p:ph idx="1"/>
          </p:nvPr>
        </p:nvSpPr>
        <p:spPr/>
        <p:txBody>
          <a:bodyPr rtlCol="0">
            <a:normAutofit lnSpcReduction="10000"/>
          </a:bodyPr>
          <a:lstStyle/>
          <a:p>
            <a:pPr algn="ctr" eaLnBrk="1" fontAlgn="auto" hangingPunct="1">
              <a:spcAft>
                <a:spcPts val="0"/>
              </a:spcAft>
              <a:defRPr/>
            </a:pPr>
            <a:r>
              <a:rPr lang="en-US" sz="4400" b="1" dirty="0">
                <a:ea typeface="+mn-ea"/>
                <a:cs typeface="+mn-cs"/>
              </a:rPr>
              <a:t>Matthew 14:13</a:t>
            </a:r>
          </a:p>
          <a:p>
            <a:pPr eaLnBrk="1" fontAlgn="auto" hangingPunct="1">
              <a:spcAft>
                <a:spcPts val="0"/>
              </a:spcAft>
              <a:defRPr/>
            </a:pPr>
            <a:r>
              <a:rPr lang="en-US" sz="4400" b="1" dirty="0">
                <a:ea typeface="+mn-ea"/>
                <a:cs typeface="+mn-cs"/>
              </a:rPr>
              <a:t> </a:t>
            </a:r>
            <a:r>
              <a:rPr lang="en-US" sz="4400" b="1" u="sng" dirty="0">
                <a:ea typeface="+mn-ea"/>
                <a:cs typeface="+mn-cs"/>
              </a:rPr>
              <a:t>When Jesus heard it, He departed from there by boat to a deserted place by Himself</a:t>
            </a:r>
            <a:r>
              <a:rPr lang="en-US" sz="4400" b="1" dirty="0">
                <a:ea typeface="+mn-ea"/>
                <a:cs typeface="+mn-cs"/>
              </a:rPr>
              <a:t>. But when the multitudes heard it, they followed Him on foot from the cities.</a:t>
            </a:r>
            <a:endParaRPr lang="en-US" sz="4400"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8C859FF0-DF6D-45D7-71A7-357F794DBB3F}"/>
              </a:ext>
            </a:extLst>
          </p:cNvPr>
          <p:cNvSpPr>
            <a:spLocks noGrp="1"/>
          </p:cNvSpPr>
          <p:nvPr>
            <p:ph type="title"/>
          </p:nvPr>
        </p:nvSpPr>
        <p:spPr/>
        <p:txBody>
          <a:bodyPr/>
          <a:lstStyle/>
          <a:p>
            <a:pPr eaLnBrk="1" hangingPunct="1"/>
            <a:r>
              <a:rPr lang="en-US" altLang="en-US" b="1"/>
              <a:t>Being Hit By Anger</a:t>
            </a:r>
          </a:p>
        </p:txBody>
      </p:sp>
      <p:sp>
        <p:nvSpPr>
          <p:cNvPr id="3" name="Content Placeholder 2">
            <a:extLst>
              <a:ext uri="{FF2B5EF4-FFF2-40B4-BE49-F238E27FC236}">
                <a16:creationId xmlns:a16="http://schemas.microsoft.com/office/drawing/2014/main" id="{6D992F19-9E51-69D9-4649-2D731E6B9C8A}"/>
              </a:ext>
            </a:extLst>
          </p:cNvPr>
          <p:cNvSpPr>
            <a:spLocks noGrp="1"/>
          </p:cNvSpPr>
          <p:nvPr>
            <p:ph idx="1"/>
          </p:nvPr>
        </p:nvSpPr>
        <p:spPr/>
        <p:txBody>
          <a:bodyPr rtlCol="0">
            <a:normAutofit/>
          </a:bodyPr>
          <a:lstStyle/>
          <a:p>
            <a:pPr algn="ctr" eaLnBrk="1" fontAlgn="auto" hangingPunct="1">
              <a:spcAft>
                <a:spcPts val="0"/>
              </a:spcAft>
              <a:defRPr/>
            </a:pPr>
            <a:r>
              <a:rPr lang="en-US" sz="3600" b="1" dirty="0">
                <a:ea typeface="+mn-ea"/>
                <a:cs typeface="+mn-cs"/>
              </a:rPr>
              <a:t>Matthew 14:5 </a:t>
            </a:r>
          </a:p>
          <a:p>
            <a:pPr eaLnBrk="1" fontAlgn="auto" hangingPunct="1">
              <a:spcAft>
                <a:spcPts val="0"/>
              </a:spcAft>
              <a:defRPr/>
            </a:pPr>
            <a:r>
              <a:rPr lang="en-US" sz="3600" b="1" dirty="0">
                <a:ea typeface="+mn-ea"/>
                <a:cs typeface="+mn-cs"/>
              </a:rPr>
              <a:t>And although he wanted to put him to death, </a:t>
            </a:r>
            <a:r>
              <a:rPr lang="en-US" sz="3600" b="1" u="sng" dirty="0">
                <a:ea typeface="+mn-ea"/>
                <a:cs typeface="+mn-cs"/>
              </a:rPr>
              <a:t>he feared the multitude, because they counted him as a prophet</a:t>
            </a:r>
            <a:r>
              <a:rPr lang="en-US" sz="3600" b="1" dirty="0">
                <a:ea typeface="+mn-ea"/>
                <a:cs typeface="+mn-cs"/>
              </a:rPr>
              <a:t>.</a:t>
            </a:r>
            <a:endParaRPr lang="en-US" sz="3600"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5E3A6715-109F-1B83-1A3E-A9E638A505AB}"/>
              </a:ext>
            </a:extLst>
          </p:cNvPr>
          <p:cNvSpPr>
            <a:spLocks noGrp="1"/>
          </p:cNvSpPr>
          <p:nvPr>
            <p:ph type="title"/>
          </p:nvPr>
        </p:nvSpPr>
        <p:spPr/>
        <p:txBody>
          <a:bodyPr/>
          <a:lstStyle/>
          <a:p>
            <a:pPr eaLnBrk="1" hangingPunct="1"/>
            <a:r>
              <a:rPr lang="en-US" altLang="en-US" b="1"/>
              <a:t>Being Hit By Anger</a:t>
            </a:r>
          </a:p>
        </p:txBody>
      </p:sp>
      <p:sp>
        <p:nvSpPr>
          <p:cNvPr id="3" name="Content Placeholder 2">
            <a:extLst>
              <a:ext uri="{FF2B5EF4-FFF2-40B4-BE49-F238E27FC236}">
                <a16:creationId xmlns:a16="http://schemas.microsoft.com/office/drawing/2014/main" id="{0A550005-6BCB-C3A5-B373-3DBDD240C68C}"/>
              </a:ext>
            </a:extLst>
          </p:cNvPr>
          <p:cNvSpPr>
            <a:spLocks noGrp="1"/>
          </p:cNvSpPr>
          <p:nvPr>
            <p:ph idx="1"/>
          </p:nvPr>
        </p:nvSpPr>
        <p:spPr/>
        <p:txBody>
          <a:bodyPr/>
          <a:lstStyle/>
          <a:p>
            <a:pPr marL="0" indent="0" algn="ctr" eaLnBrk="1" hangingPunct="1">
              <a:buFont typeface="Arial" panose="020B0604020202020204" pitchFamily="34" charset="0"/>
              <a:buNone/>
            </a:pPr>
            <a:r>
              <a:rPr lang="en-US" altLang="en-US" b="1"/>
              <a:t>Proverbs 27:4</a:t>
            </a:r>
          </a:p>
          <a:p>
            <a:pPr marL="0" indent="0" eaLnBrk="1" hangingPunct="1">
              <a:buFont typeface="Arial" panose="020B0604020202020204" pitchFamily="34" charset="0"/>
              <a:buNone/>
            </a:pPr>
            <a:r>
              <a:rPr lang="en-US" altLang="en-US" b="1"/>
              <a:t> </a:t>
            </a:r>
            <a:r>
              <a:rPr lang="en-US" altLang="en-US" b="1" u="sng"/>
              <a:t>Wrath is cruel, and anger is outrageous</a:t>
            </a:r>
            <a:r>
              <a:rPr lang="en-US" altLang="en-US" b="1"/>
              <a:t>;</a:t>
            </a:r>
          </a:p>
          <a:p>
            <a:pPr marL="0" indent="0" eaLnBrk="1" hangingPunct="1">
              <a:buFont typeface="Arial" panose="020B0604020202020204" pitchFamily="34" charset="0"/>
              <a:buNone/>
            </a:pPr>
            <a:endParaRPr lang="en-US" altLang="en-US" b="1"/>
          </a:p>
          <a:p>
            <a:pPr marL="0" indent="0" algn="ctr" eaLnBrk="1" hangingPunct="1">
              <a:buFont typeface="Arial" panose="020B0604020202020204" pitchFamily="34" charset="0"/>
              <a:buNone/>
            </a:pPr>
            <a:r>
              <a:rPr lang="ru-RU" altLang="en-US" b="1"/>
              <a:t>John 6:</a:t>
            </a:r>
            <a:r>
              <a:rPr lang="en-US" altLang="en-US" b="1"/>
              <a:t>15 </a:t>
            </a:r>
          </a:p>
          <a:p>
            <a:pPr marL="0" indent="0" eaLnBrk="1" hangingPunct="1">
              <a:buFont typeface="Arial" panose="020B0604020202020204" pitchFamily="34" charset="0"/>
              <a:buNone/>
            </a:pPr>
            <a:r>
              <a:rPr lang="en-US" altLang="en-US" b="1" u="sng"/>
              <a:t>Therefore when Jesus perceived that they were about to come and take Him by force to make Him king</a:t>
            </a:r>
            <a:r>
              <a:rPr lang="en-US" altLang="en-US" b="1"/>
              <a:t>, </a:t>
            </a:r>
            <a:endParaRPr lang="en-US" altLang="en-US"/>
          </a:p>
          <a:p>
            <a:pPr marL="0" indent="0" eaLnBrk="1" hangingPunct="1">
              <a:buFont typeface="Arial" panose="020B0604020202020204" pitchFamily="34" charset="0"/>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A08C6649-98F0-E33C-D2C4-21FB45FFA78D}"/>
              </a:ext>
            </a:extLst>
          </p:cNvPr>
          <p:cNvSpPr>
            <a:spLocks noGrp="1"/>
          </p:cNvSpPr>
          <p:nvPr>
            <p:ph type="title"/>
          </p:nvPr>
        </p:nvSpPr>
        <p:spPr/>
        <p:txBody>
          <a:bodyPr/>
          <a:lstStyle/>
          <a:p>
            <a:pPr eaLnBrk="1" hangingPunct="1"/>
            <a:r>
              <a:rPr lang="en-US" altLang="en-US" b="1"/>
              <a:t>Being Hit By Anger</a:t>
            </a:r>
          </a:p>
        </p:txBody>
      </p:sp>
      <p:sp>
        <p:nvSpPr>
          <p:cNvPr id="3" name="Content Placeholder 2">
            <a:extLst>
              <a:ext uri="{FF2B5EF4-FFF2-40B4-BE49-F238E27FC236}">
                <a16:creationId xmlns:a16="http://schemas.microsoft.com/office/drawing/2014/main" id="{FF2CB200-AC37-6D52-CACD-503CBD345F50}"/>
              </a:ext>
            </a:extLst>
          </p:cNvPr>
          <p:cNvSpPr>
            <a:spLocks noGrp="1"/>
          </p:cNvSpPr>
          <p:nvPr>
            <p:ph idx="1"/>
          </p:nvPr>
        </p:nvSpPr>
        <p:spPr/>
        <p:txBody>
          <a:bodyPr/>
          <a:lstStyle/>
          <a:p>
            <a:pPr marL="0" indent="0" algn="ctr" eaLnBrk="1" hangingPunct="1">
              <a:buFont typeface="Arial" panose="020B0604020202020204" pitchFamily="34" charset="0"/>
              <a:buNone/>
            </a:pPr>
            <a:r>
              <a:rPr lang="en-US" altLang="en-US" sz="3600" b="1"/>
              <a:t>Matthew 14:22 </a:t>
            </a:r>
          </a:p>
          <a:p>
            <a:pPr marL="0" indent="0" eaLnBrk="1" hangingPunct="1">
              <a:buFont typeface="Arial" panose="020B0604020202020204" pitchFamily="34" charset="0"/>
              <a:buNone/>
            </a:pPr>
            <a:r>
              <a:rPr lang="en-US" altLang="en-US" sz="3600" b="1" u="sng"/>
              <a:t>Immediately Jesus made His disciples get into the boat and go before Him to the other side</a:t>
            </a:r>
            <a:r>
              <a:rPr lang="en-US" altLang="en-US" sz="3600" b="1"/>
              <a:t>, while He sent the multitudes away.</a:t>
            </a:r>
            <a:endParaRPr lang="en-US"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281</TotalTime>
  <Words>1297</Words>
  <Application>Microsoft Office PowerPoint</Application>
  <PresentationFormat>On-screen Show (4:3)</PresentationFormat>
  <Paragraphs>111</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 Black </vt:lpstr>
      <vt:lpstr>Fighting Sinking When We Are Hit By Sorrow Upon Sorrow</vt:lpstr>
      <vt:lpstr>Fighting Sinking When We Are Hit By Sorrow Upon Sorrow</vt:lpstr>
      <vt:lpstr>Being Hit By Sorrow </vt:lpstr>
      <vt:lpstr>Being Hit By Sorrow </vt:lpstr>
      <vt:lpstr>Being Hit By Sorrow </vt:lpstr>
      <vt:lpstr>Being Hit By Sorrow </vt:lpstr>
      <vt:lpstr>Being Hit By Anger</vt:lpstr>
      <vt:lpstr>Being Hit By Anger</vt:lpstr>
      <vt:lpstr>Being Hit By Anger</vt:lpstr>
      <vt:lpstr>Being Hit By Weariness</vt:lpstr>
      <vt:lpstr>Being Hit By Weariness </vt:lpstr>
      <vt:lpstr>Being Hit By Fear</vt:lpstr>
      <vt:lpstr>Being Hit By Fear</vt:lpstr>
      <vt:lpstr>Being Hit By Fear</vt:lpstr>
      <vt:lpstr>Safely Through The Storm</vt:lpstr>
      <vt:lpstr>Safely Through The Storm</vt:lpstr>
      <vt:lpstr>Being Hit By The Waves </vt:lpstr>
      <vt:lpstr>How To Fight Sinking  When You Are Hit By Sorrow</vt:lpstr>
      <vt:lpstr>How To Fight Sinking  When You Are Hit By Sorrow</vt:lpstr>
      <vt:lpstr>How To Fight Sinking  When You Hit By Anger And Wrath</vt:lpstr>
      <vt:lpstr>How To Fight Sinking  When You Are Weary</vt:lpstr>
      <vt:lpstr>How To Fight Sinking  When You Are Weary</vt:lpstr>
      <vt:lpstr>How To Fight Sinking When You Are Hit By Fear</vt:lpstr>
      <vt:lpstr>How To Fight Sinking When You Are Hit By Fear</vt:lpstr>
      <vt:lpstr>How To Fight Sinking</vt:lpstr>
      <vt:lpstr>It Is Christ Our King Who Will Carry Us To Heaven</vt:lpstr>
      <vt:lpstr>It Is Christ Our King Who Will Carry Us To Heaven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Fighting Sinking When We Are Hit By Sorrow Upon Sorrow</dc:title>
  <dc:creator>WAYNE FANCHER</dc:creator>
  <cp:lastModifiedBy>Stan Cox</cp:lastModifiedBy>
  <cp:revision>21</cp:revision>
  <cp:lastPrinted>2018-02-23T21:13:08Z</cp:lastPrinted>
  <dcterms:created xsi:type="dcterms:W3CDTF">2016-07-12T18:54:44Z</dcterms:created>
  <dcterms:modified xsi:type="dcterms:W3CDTF">2023-11-06T17:34:51Z</dcterms:modified>
</cp:coreProperties>
</file>