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63" r:id="rId17"/>
    <p:sldId id="264" r:id="rId18"/>
    <p:sldId id="265" r:id="rId19"/>
    <p:sldId id="268" r:id="rId20"/>
    <p:sldId id="269" r:id="rId21"/>
    <p:sldId id="270"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6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594"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8741149E-CE21-19E8-E797-DB6E1673B925}"/>
              </a:ext>
            </a:extLst>
          </p:cNvPr>
          <p:cNvGrpSpPr>
            <a:grpSpLocks/>
          </p:cNvGrpSpPr>
          <p:nvPr/>
        </p:nvGrpSpPr>
        <p:grpSpPr bwMode="auto">
          <a:xfrm>
            <a:off x="0" y="3902075"/>
            <a:ext cx="3400425" cy="2949575"/>
            <a:chOff x="0" y="2458"/>
            <a:chExt cx="2142" cy="1858"/>
          </a:xfrm>
        </p:grpSpPr>
        <p:sp>
          <p:nvSpPr>
            <p:cNvPr id="3" name="Freeform 3">
              <a:extLst>
                <a:ext uri="{FF2B5EF4-FFF2-40B4-BE49-F238E27FC236}">
                  <a16:creationId xmlns:a16="http://schemas.microsoft.com/office/drawing/2014/main" id="{67852E93-34A5-06D7-5BB1-9619410372E0}"/>
                </a:ext>
              </a:extLst>
            </p:cNvPr>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4" name="Freeform 4">
              <a:extLst>
                <a:ext uri="{FF2B5EF4-FFF2-40B4-BE49-F238E27FC236}">
                  <a16:creationId xmlns:a16="http://schemas.microsoft.com/office/drawing/2014/main" id="{523278D9-5A8C-7117-476B-C1D78BA463A4}"/>
                </a:ext>
              </a:extLst>
            </p:cNvPr>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latin typeface="Arial" charset="0"/>
              </a:endParaRPr>
            </a:p>
          </p:txBody>
        </p:sp>
        <p:sp>
          <p:nvSpPr>
            <p:cNvPr id="5" name="Freeform 5">
              <a:extLst>
                <a:ext uri="{FF2B5EF4-FFF2-40B4-BE49-F238E27FC236}">
                  <a16:creationId xmlns:a16="http://schemas.microsoft.com/office/drawing/2014/main" id="{D0687EFE-0445-593E-0586-513BCD1C2261}"/>
                </a:ext>
              </a:extLst>
            </p:cNvPr>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6" name="Freeform 6">
              <a:extLst>
                <a:ext uri="{FF2B5EF4-FFF2-40B4-BE49-F238E27FC236}">
                  <a16:creationId xmlns:a16="http://schemas.microsoft.com/office/drawing/2014/main" id="{A55A5419-3E40-CDA3-8547-8B48BE69C40E}"/>
                </a:ext>
              </a:extLst>
            </p:cNvPr>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7" name="Oval 7">
              <a:extLst>
                <a:ext uri="{FF2B5EF4-FFF2-40B4-BE49-F238E27FC236}">
                  <a16:creationId xmlns:a16="http://schemas.microsoft.com/office/drawing/2014/main" id="{1F698458-5B08-B43F-2BFA-199E839E1EF2}"/>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latin typeface="Arial" charset="0"/>
              </a:endParaRPr>
            </a:p>
          </p:txBody>
        </p:sp>
        <p:sp>
          <p:nvSpPr>
            <p:cNvPr id="8" name="Oval 8">
              <a:extLst>
                <a:ext uri="{FF2B5EF4-FFF2-40B4-BE49-F238E27FC236}">
                  <a16:creationId xmlns:a16="http://schemas.microsoft.com/office/drawing/2014/main" id="{1B232FEE-A004-3268-F887-DA57FEAF8392}"/>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latin typeface="Arial" charset="0"/>
              </a:endParaRPr>
            </a:p>
          </p:txBody>
        </p:sp>
        <p:sp>
          <p:nvSpPr>
            <p:cNvPr id="9" name="Oval 9">
              <a:extLst>
                <a:ext uri="{FF2B5EF4-FFF2-40B4-BE49-F238E27FC236}">
                  <a16:creationId xmlns:a16="http://schemas.microsoft.com/office/drawing/2014/main" id="{2A77C1AA-B6BA-0D32-84DE-B17FC6A765AD}"/>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latin typeface="Arial" charset="0"/>
              </a:endParaRPr>
            </a:p>
          </p:txBody>
        </p:sp>
      </p:grpSp>
      <p:sp>
        <p:nvSpPr>
          <p:cNvPr id="25610"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2561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0" name="Rectangle 12">
            <a:extLst>
              <a:ext uri="{FF2B5EF4-FFF2-40B4-BE49-F238E27FC236}">
                <a16:creationId xmlns:a16="http://schemas.microsoft.com/office/drawing/2014/main" id="{B9EFD931-D2A5-2205-06F7-D9FF055BF982}"/>
              </a:ext>
            </a:extLst>
          </p:cNvPr>
          <p:cNvSpPr>
            <a:spLocks noGrp="1" noChangeArrowheads="1"/>
          </p:cNvSpPr>
          <p:nvPr>
            <p:ph type="dt" sz="quarter" idx="10"/>
          </p:nvPr>
        </p:nvSpPr>
        <p:spPr/>
        <p:txBody>
          <a:bodyPr/>
          <a:lstStyle>
            <a:lvl1pPr>
              <a:defRPr smtClean="0"/>
            </a:lvl1pPr>
          </a:lstStyle>
          <a:p>
            <a:pPr>
              <a:defRPr/>
            </a:pPr>
            <a:endParaRPr lang="en-US"/>
          </a:p>
        </p:txBody>
      </p:sp>
      <p:sp>
        <p:nvSpPr>
          <p:cNvPr id="11" name="Rectangle 13">
            <a:extLst>
              <a:ext uri="{FF2B5EF4-FFF2-40B4-BE49-F238E27FC236}">
                <a16:creationId xmlns:a16="http://schemas.microsoft.com/office/drawing/2014/main" id="{F0EDAB56-E348-EC00-3FE3-A09DFCCDACC6}"/>
              </a:ext>
            </a:extLst>
          </p:cNvPr>
          <p:cNvSpPr>
            <a:spLocks noGrp="1" noChangeArrowheads="1"/>
          </p:cNvSpPr>
          <p:nvPr>
            <p:ph type="ftr" sz="quarter" idx="11"/>
          </p:nvPr>
        </p:nvSpPr>
        <p:spPr/>
        <p:txBody>
          <a:bodyPr/>
          <a:lstStyle>
            <a:lvl1pPr>
              <a:defRPr smtClean="0"/>
            </a:lvl1pPr>
          </a:lstStyle>
          <a:p>
            <a:pPr>
              <a:defRPr/>
            </a:pPr>
            <a:endParaRPr lang="en-US"/>
          </a:p>
        </p:txBody>
      </p:sp>
      <p:sp>
        <p:nvSpPr>
          <p:cNvPr id="12" name="Rectangle 14">
            <a:extLst>
              <a:ext uri="{FF2B5EF4-FFF2-40B4-BE49-F238E27FC236}">
                <a16:creationId xmlns:a16="http://schemas.microsoft.com/office/drawing/2014/main" id="{7FB6C584-E92C-1E28-9620-06A67B82AFA5}"/>
              </a:ext>
            </a:extLst>
          </p:cNvPr>
          <p:cNvSpPr>
            <a:spLocks noGrp="1" noChangeArrowheads="1"/>
          </p:cNvSpPr>
          <p:nvPr>
            <p:ph type="sldNum" sz="quarter" idx="12"/>
          </p:nvPr>
        </p:nvSpPr>
        <p:spPr/>
        <p:txBody>
          <a:bodyPr/>
          <a:lstStyle>
            <a:lvl1pPr>
              <a:defRPr/>
            </a:lvl1pPr>
          </a:lstStyle>
          <a:p>
            <a:fld id="{BCD7422A-745C-4D28-88C9-E08D22C21CC6}" type="slidenum">
              <a:rPr lang="en-US" altLang="en-US"/>
              <a:pPr/>
              <a:t>‹#›</a:t>
            </a:fld>
            <a:endParaRPr lang="en-US" altLang="en-US"/>
          </a:p>
        </p:txBody>
      </p:sp>
    </p:spTree>
    <p:extLst>
      <p:ext uri="{BB962C8B-B14F-4D97-AF65-F5344CB8AC3E}">
        <p14:creationId xmlns:p14="http://schemas.microsoft.com/office/powerpoint/2010/main" val="715062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D5567960-ED01-DFAF-C9F5-58C5E5A71C7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D1D0EC57-A3EC-AFA9-FE5E-7EBE93674C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FA998D2B-4908-8B7A-4B29-A56BA307446E}"/>
              </a:ext>
            </a:extLst>
          </p:cNvPr>
          <p:cNvSpPr>
            <a:spLocks noGrp="1" noChangeArrowheads="1"/>
          </p:cNvSpPr>
          <p:nvPr>
            <p:ph type="sldNum" sz="quarter" idx="12"/>
          </p:nvPr>
        </p:nvSpPr>
        <p:spPr>
          <a:ln/>
        </p:spPr>
        <p:txBody>
          <a:bodyPr/>
          <a:lstStyle>
            <a:lvl1pPr>
              <a:defRPr/>
            </a:lvl1pPr>
          </a:lstStyle>
          <a:p>
            <a:fld id="{A850EF8B-D614-4A30-A0D1-F8DBE567C181}" type="slidenum">
              <a:rPr lang="en-US" altLang="en-US"/>
              <a:pPr/>
              <a:t>‹#›</a:t>
            </a:fld>
            <a:endParaRPr lang="en-US" altLang="en-US"/>
          </a:p>
        </p:txBody>
      </p:sp>
    </p:spTree>
    <p:extLst>
      <p:ext uri="{BB962C8B-B14F-4D97-AF65-F5344CB8AC3E}">
        <p14:creationId xmlns:p14="http://schemas.microsoft.com/office/powerpoint/2010/main" val="827195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A783CB23-4D8D-FF9D-5222-4EDBF727064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3978E755-A913-CCA6-3BE4-E5AC1E312C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0EC06669-541D-04A5-A021-A09D4908BA53}"/>
              </a:ext>
            </a:extLst>
          </p:cNvPr>
          <p:cNvSpPr>
            <a:spLocks noGrp="1" noChangeArrowheads="1"/>
          </p:cNvSpPr>
          <p:nvPr>
            <p:ph type="sldNum" sz="quarter" idx="12"/>
          </p:nvPr>
        </p:nvSpPr>
        <p:spPr>
          <a:ln/>
        </p:spPr>
        <p:txBody>
          <a:bodyPr/>
          <a:lstStyle>
            <a:lvl1pPr>
              <a:defRPr/>
            </a:lvl1pPr>
          </a:lstStyle>
          <a:p>
            <a:fld id="{C8E828FE-9126-4B09-A9FF-F606616C97F0}" type="slidenum">
              <a:rPr lang="en-US" altLang="en-US"/>
              <a:pPr/>
              <a:t>‹#›</a:t>
            </a:fld>
            <a:endParaRPr lang="en-US" altLang="en-US"/>
          </a:p>
        </p:txBody>
      </p:sp>
    </p:spTree>
    <p:extLst>
      <p:ext uri="{BB962C8B-B14F-4D97-AF65-F5344CB8AC3E}">
        <p14:creationId xmlns:p14="http://schemas.microsoft.com/office/powerpoint/2010/main" val="212968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a:extLst>
              <a:ext uri="{FF2B5EF4-FFF2-40B4-BE49-F238E27FC236}">
                <a16:creationId xmlns:a16="http://schemas.microsoft.com/office/drawing/2014/main" id="{6CB5FE28-F70A-C2BA-4157-1381ED1748A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74020651-E173-6FE1-FDEF-EA63BD1948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733128E4-6756-4143-B8F0-9D3C6CFCED21}"/>
              </a:ext>
            </a:extLst>
          </p:cNvPr>
          <p:cNvSpPr>
            <a:spLocks noGrp="1" noChangeArrowheads="1"/>
          </p:cNvSpPr>
          <p:nvPr>
            <p:ph type="sldNum" sz="quarter" idx="12"/>
          </p:nvPr>
        </p:nvSpPr>
        <p:spPr>
          <a:ln/>
        </p:spPr>
        <p:txBody>
          <a:bodyPr/>
          <a:lstStyle>
            <a:lvl1pPr>
              <a:defRPr/>
            </a:lvl1pPr>
          </a:lstStyle>
          <a:p>
            <a:fld id="{606E8A1C-43A9-47B8-AA97-D5E20BB0BF9A}" type="slidenum">
              <a:rPr lang="en-US" altLang="en-US"/>
              <a:pPr/>
              <a:t>‹#›</a:t>
            </a:fld>
            <a:endParaRPr lang="en-US" altLang="en-US"/>
          </a:p>
        </p:txBody>
      </p:sp>
    </p:spTree>
    <p:extLst>
      <p:ext uri="{BB962C8B-B14F-4D97-AF65-F5344CB8AC3E}">
        <p14:creationId xmlns:p14="http://schemas.microsoft.com/office/powerpoint/2010/main" val="422163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a:extLst>
              <a:ext uri="{FF2B5EF4-FFF2-40B4-BE49-F238E27FC236}">
                <a16:creationId xmlns:a16="http://schemas.microsoft.com/office/drawing/2014/main" id="{C1E7028E-4F7A-CEA5-5380-C71A778A15F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768F44D5-3CF6-DB86-8758-B690ACCDCB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4">
            <a:extLst>
              <a:ext uri="{FF2B5EF4-FFF2-40B4-BE49-F238E27FC236}">
                <a16:creationId xmlns:a16="http://schemas.microsoft.com/office/drawing/2014/main" id="{4512B20F-03EA-5AF1-1ACD-79CB26E619D4}"/>
              </a:ext>
            </a:extLst>
          </p:cNvPr>
          <p:cNvSpPr>
            <a:spLocks noGrp="1" noChangeArrowheads="1"/>
          </p:cNvSpPr>
          <p:nvPr>
            <p:ph type="sldNum" sz="quarter" idx="12"/>
          </p:nvPr>
        </p:nvSpPr>
        <p:spPr>
          <a:ln/>
        </p:spPr>
        <p:txBody>
          <a:bodyPr/>
          <a:lstStyle>
            <a:lvl1pPr>
              <a:defRPr/>
            </a:lvl1pPr>
          </a:lstStyle>
          <a:p>
            <a:fld id="{CA578743-6195-44BD-B5AA-567868141D10}" type="slidenum">
              <a:rPr lang="en-US" altLang="en-US"/>
              <a:pPr/>
              <a:t>‹#›</a:t>
            </a:fld>
            <a:endParaRPr lang="en-US" altLang="en-US"/>
          </a:p>
        </p:txBody>
      </p:sp>
    </p:spTree>
    <p:extLst>
      <p:ext uri="{BB962C8B-B14F-4D97-AF65-F5344CB8AC3E}">
        <p14:creationId xmlns:p14="http://schemas.microsoft.com/office/powerpoint/2010/main" val="1197437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a:extLst>
              <a:ext uri="{FF2B5EF4-FFF2-40B4-BE49-F238E27FC236}">
                <a16:creationId xmlns:a16="http://schemas.microsoft.com/office/drawing/2014/main" id="{CEDD4697-8DE7-B2BF-5C1D-083FEB5AB00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9628B357-D302-9E28-E1EF-7B64179070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16:creationId xmlns:a16="http://schemas.microsoft.com/office/drawing/2014/main" id="{8D7675FC-06E5-1E0F-1897-2A99347B3578}"/>
              </a:ext>
            </a:extLst>
          </p:cNvPr>
          <p:cNvSpPr>
            <a:spLocks noGrp="1" noChangeArrowheads="1"/>
          </p:cNvSpPr>
          <p:nvPr>
            <p:ph type="sldNum" sz="quarter" idx="12"/>
          </p:nvPr>
        </p:nvSpPr>
        <p:spPr>
          <a:ln/>
        </p:spPr>
        <p:txBody>
          <a:bodyPr/>
          <a:lstStyle>
            <a:lvl1pPr>
              <a:defRPr/>
            </a:lvl1pPr>
          </a:lstStyle>
          <a:p>
            <a:fld id="{7EAC5D68-1E73-4EA2-A0A2-8AB37F77A808}" type="slidenum">
              <a:rPr lang="en-US" altLang="en-US"/>
              <a:pPr/>
              <a:t>‹#›</a:t>
            </a:fld>
            <a:endParaRPr lang="en-US" altLang="en-US"/>
          </a:p>
        </p:txBody>
      </p:sp>
    </p:spTree>
    <p:extLst>
      <p:ext uri="{BB962C8B-B14F-4D97-AF65-F5344CB8AC3E}">
        <p14:creationId xmlns:p14="http://schemas.microsoft.com/office/powerpoint/2010/main" val="5206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a:extLst>
              <a:ext uri="{FF2B5EF4-FFF2-40B4-BE49-F238E27FC236}">
                <a16:creationId xmlns:a16="http://schemas.microsoft.com/office/drawing/2014/main" id="{3701AE75-CD08-2798-28CC-16DE566A220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3">
            <a:extLst>
              <a:ext uri="{FF2B5EF4-FFF2-40B4-BE49-F238E27FC236}">
                <a16:creationId xmlns:a16="http://schemas.microsoft.com/office/drawing/2014/main" id="{70F724EA-0096-354D-3F8B-5D9530EE136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4">
            <a:extLst>
              <a:ext uri="{FF2B5EF4-FFF2-40B4-BE49-F238E27FC236}">
                <a16:creationId xmlns:a16="http://schemas.microsoft.com/office/drawing/2014/main" id="{FC68DCD0-BB38-C8B4-D7D0-A4FDB98B20CC}"/>
              </a:ext>
            </a:extLst>
          </p:cNvPr>
          <p:cNvSpPr>
            <a:spLocks noGrp="1" noChangeArrowheads="1"/>
          </p:cNvSpPr>
          <p:nvPr>
            <p:ph type="sldNum" sz="quarter" idx="12"/>
          </p:nvPr>
        </p:nvSpPr>
        <p:spPr>
          <a:ln/>
        </p:spPr>
        <p:txBody>
          <a:bodyPr/>
          <a:lstStyle>
            <a:lvl1pPr>
              <a:defRPr/>
            </a:lvl1pPr>
          </a:lstStyle>
          <a:p>
            <a:fld id="{E9E1A493-E5AF-42D2-A21B-FCB0D5280136}" type="slidenum">
              <a:rPr lang="en-US" altLang="en-US"/>
              <a:pPr/>
              <a:t>‹#›</a:t>
            </a:fld>
            <a:endParaRPr lang="en-US" altLang="en-US"/>
          </a:p>
        </p:txBody>
      </p:sp>
    </p:spTree>
    <p:extLst>
      <p:ext uri="{BB962C8B-B14F-4D97-AF65-F5344CB8AC3E}">
        <p14:creationId xmlns:p14="http://schemas.microsoft.com/office/powerpoint/2010/main" val="381686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a:extLst>
              <a:ext uri="{FF2B5EF4-FFF2-40B4-BE49-F238E27FC236}">
                <a16:creationId xmlns:a16="http://schemas.microsoft.com/office/drawing/2014/main" id="{A53CEBB7-09AC-0BCC-4BBB-31F2D907EC0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890DAAC7-F54F-CBE7-2427-1C087AD6CA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4">
            <a:extLst>
              <a:ext uri="{FF2B5EF4-FFF2-40B4-BE49-F238E27FC236}">
                <a16:creationId xmlns:a16="http://schemas.microsoft.com/office/drawing/2014/main" id="{FE756562-76D6-E291-A96A-FE6E3BCADD0A}"/>
              </a:ext>
            </a:extLst>
          </p:cNvPr>
          <p:cNvSpPr>
            <a:spLocks noGrp="1" noChangeArrowheads="1"/>
          </p:cNvSpPr>
          <p:nvPr>
            <p:ph type="sldNum" sz="quarter" idx="12"/>
          </p:nvPr>
        </p:nvSpPr>
        <p:spPr>
          <a:ln/>
        </p:spPr>
        <p:txBody>
          <a:bodyPr/>
          <a:lstStyle>
            <a:lvl1pPr>
              <a:defRPr/>
            </a:lvl1pPr>
          </a:lstStyle>
          <a:p>
            <a:fld id="{6116E2D6-B94F-4B4F-9DDC-9ED608677822}" type="slidenum">
              <a:rPr lang="en-US" altLang="en-US"/>
              <a:pPr/>
              <a:t>‹#›</a:t>
            </a:fld>
            <a:endParaRPr lang="en-US" altLang="en-US"/>
          </a:p>
        </p:txBody>
      </p:sp>
    </p:spTree>
    <p:extLst>
      <p:ext uri="{BB962C8B-B14F-4D97-AF65-F5344CB8AC3E}">
        <p14:creationId xmlns:p14="http://schemas.microsoft.com/office/powerpoint/2010/main" val="3780764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46A7840D-5277-7D0C-4278-EE9CA3183C7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3">
            <a:extLst>
              <a:ext uri="{FF2B5EF4-FFF2-40B4-BE49-F238E27FC236}">
                <a16:creationId xmlns:a16="http://schemas.microsoft.com/office/drawing/2014/main" id="{467EE834-4D6C-5C1A-B874-FBD0EE3BF6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4">
            <a:extLst>
              <a:ext uri="{FF2B5EF4-FFF2-40B4-BE49-F238E27FC236}">
                <a16:creationId xmlns:a16="http://schemas.microsoft.com/office/drawing/2014/main" id="{8F323A53-C066-BA41-DD0F-0D414E5D7C02}"/>
              </a:ext>
            </a:extLst>
          </p:cNvPr>
          <p:cNvSpPr>
            <a:spLocks noGrp="1" noChangeArrowheads="1"/>
          </p:cNvSpPr>
          <p:nvPr>
            <p:ph type="sldNum" sz="quarter" idx="12"/>
          </p:nvPr>
        </p:nvSpPr>
        <p:spPr>
          <a:ln/>
        </p:spPr>
        <p:txBody>
          <a:bodyPr/>
          <a:lstStyle>
            <a:lvl1pPr>
              <a:defRPr/>
            </a:lvl1pPr>
          </a:lstStyle>
          <a:p>
            <a:fld id="{0CDAF2F7-E83E-44A7-BCD0-9823E10A8892}" type="slidenum">
              <a:rPr lang="en-US" altLang="en-US"/>
              <a:pPr/>
              <a:t>‹#›</a:t>
            </a:fld>
            <a:endParaRPr lang="en-US" altLang="en-US"/>
          </a:p>
        </p:txBody>
      </p:sp>
    </p:spTree>
    <p:extLst>
      <p:ext uri="{BB962C8B-B14F-4D97-AF65-F5344CB8AC3E}">
        <p14:creationId xmlns:p14="http://schemas.microsoft.com/office/powerpoint/2010/main" val="1811683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43D01308-D017-B448-B3CB-98DE48525B0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77C86EB8-23F1-F138-9030-5A420E7ACE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16:creationId xmlns:a16="http://schemas.microsoft.com/office/drawing/2014/main" id="{31DD5735-887D-7835-7BFD-461BFF8D6D18}"/>
              </a:ext>
            </a:extLst>
          </p:cNvPr>
          <p:cNvSpPr>
            <a:spLocks noGrp="1" noChangeArrowheads="1"/>
          </p:cNvSpPr>
          <p:nvPr>
            <p:ph type="sldNum" sz="quarter" idx="12"/>
          </p:nvPr>
        </p:nvSpPr>
        <p:spPr>
          <a:ln/>
        </p:spPr>
        <p:txBody>
          <a:bodyPr/>
          <a:lstStyle>
            <a:lvl1pPr>
              <a:defRPr/>
            </a:lvl1pPr>
          </a:lstStyle>
          <a:p>
            <a:fld id="{1E5E2866-E577-4EFA-B91C-D539C2AF91BA}" type="slidenum">
              <a:rPr lang="en-US" altLang="en-US"/>
              <a:pPr/>
              <a:t>‹#›</a:t>
            </a:fld>
            <a:endParaRPr lang="en-US" altLang="en-US"/>
          </a:p>
        </p:txBody>
      </p:sp>
    </p:spTree>
    <p:extLst>
      <p:ext uri="{BB962C8B-B14F-4D97-AF65-F5344CB8AC3E}">
        <p14:creationId xmlns:p14="http://schemas.microsoft.com/office/powerpoint/2010/main" val="346503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a:extLst>
              <a:ext uri="{FF2B5EF4-FFF2-40B4-BE49-F238E27FC236}">
                <a16:creationId xmlns:a16="http://schemas.microsoft.com/office/drawing/2014/main" id="{58BB7ADD-1FA2-1CC6-99A6-B107640E26B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11A61ABB-F162-14D9-4A06-CEACB0D6F6C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4">
            <a:extLst>
              <a:ext uri="{FF2B5EF4-FFF2-40B4-BE49-F238E27FC236}">
                <a16:creationId xmlns:a16="http://schemas.microsoft.com/office/drawing/2014/main" id="{8CA26C29-F222-B1DC-9F94-DCB98B9CD225}"/>
              </a:ext>
            </a:extLst>
          </p:cNvPr>
          <p:cNvSpPr>
            <a:spLocks noGrp="1" noChangeArrowheads="1"/>
          </p:cNvSpPr>
          <p:nvPr>
            <p:ph type="sldNum" sz="quarter" idx="12"/>
          </p:nvPr>
        </p:nvSpPr>
        <p:spPr>
          <a:ln/>
        </p:spPr>
        <p:txBody>
          <a:bodyPr/>
          <a:lstStyle>
            <a:lvl1pPr>
              <a:defRPr/>
            </a:lvl1pPr>
          </a:lstStyle>
          <a:p>
            <a:fld id="{4892201B-264D-4AB8-AAD0-14E122B53BB0}" type="slidenum">
              <a:rPr lang="en-US" altLang="en-US"/>
              <a:pPr/>
              <a:t>‹#›</a:t>
            </a:fld>
            <a:endParaRPr lang="en-US" altLang="en-US"/>
          </a:p>
        </p:txBody>
      </p:sp>
    </p:spTree>
    <p:extLst>
      <p:ext uri="{BB962C8B-B14F-4D97-AF65-F5344CB8AC3E}">
        <p14:creationId xmlns:p14="http://schemas.microsoft.com/office/powerpoint/2010/main" val="1598023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CD18AC21-EC31-41AA-4A0D-2934E143F486}"/>
              </a:ext>
            </a:extLst>
          </p:cNvPr>
          <p:cNvGrpSpPr>
            <a:grpSpLocks/>
          </p:cNvGrpSpPr>
          <p:nvPr/>
        </p:nvGrpSpPr>
        <p:grpSpPr bwMode="auto">
          <a:xfrm>
            <a:off x="0" y="3902075"/>
            <a:ext cx="3400425" cy="2949575"/>
            <a:chOff x="0" y="2458"/>
            <a:chExt cx="2142" cy="1858"/>
          </a:xfrm>
        </p:grpSpPr>
        <p:sp>
          <p:nvSpPr>
            <p:cNvPr id="24579" name="Freeform 3">
              <a:extLst>
                <a:ext uri="{FF2B5EF4-FFF2-40B4-BE49-F238E27FC236}">
                  <a16:creationId xmlns:a16="http://schemas.microsoft.com/office/drawing/2014/main" id="{F74A2DE5-E698-8CB8-9735-30AC99F44F34}"/>
                </a:ext>
              </a:extLst>
            </p:cNvPr>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24580" name="Freeform 4">
              <a:extLst>
                <a:ext uri="{FF2B5EF4-FFF2-40B4-BE49-F238E27FC236}">
                  <a16:creationId xmlns:a16="http://schemas.microsoft.com/office/drawing/2014/main" id="{F5AC178D-73D8-EF67-EE67-C2138B180AD6}"/>
                </a:ext>
              </a:extLst>
            </p:cNvPr>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US">
                <a:latin typeface="Arial" charset="0"/>
              </a:endParaRPr>
            </a:p>
          </p:txBody>
        </p:sp>
        <p:sp>
          <p:nvSpPr>
            <p:cNvPr id="24581" name="Freeform 5">
              <a:extLst>
                <a:ext uri="{FF2B5EF4-FFF2-40B4-BE49-F238E27FC236}">
                  <a16:creationId xmlns:a16="http://schemas.microsoft.com/office/drawing/2014/main" id="{BA660D64-34DF-9AB2-EC83-92DDEE242AE2}"/>
                </a:ext>
              </a:extLst>
            </p:cNvPr>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24582" name="Freeform 6">
              <a:extLst>
                <a:ext uri="{FF2B5EF4-FFF2-40B4-BE49-F238E27FC236}">
                  <a16:creationId xmlns:a16="http://schemas.microsoft.com/office/drawing/2014/main" id="{9AC6DE6C-C801-8C06-C347-FFCA7067C8F6}"/>
                </a:ext>
              </a:extLst>
            </p:cNvPr>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24583" name="Oval 7">
              <a:extLst>
                <a:ext uri="{FF2B5EF4-FFF2-40B4-BE49-F238E27FC236}">
                  <a16:creationId xmlns:a16="http://schemas.microsoft.com/office/drawing/2014/main" id="{8E02B796-CA12-7821-B429-AFD44BEDD167}"/>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latin typeface="Arial" charset="0"/>
              </a:endParaRPr>
            </a:p>
          </p:txBody>
        </p:sp>
        <p:sp>
          <p:nvSpPr>
            <p:cNvPr id="24584" name="Oval 8">
              <a:extLst>
                <a:ext uri="{FF2B5EF4-FFF2-40B4-BE49-F238E27FC236}">
                  <a16:creationId xmlns:a16="http://schemas.microsoft.com/office/drawing/2014/main" id="{D5BED559-1368-3806-ABED-B6F7C1B877B1}"/>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US">
                <a:latin typeface="Arial" charset="0"/>
              </a:endParaRPr>
            </a:p>
          </p:txBody>
        </p:sp>
        <p:sp>
          <p:nvSpPr>
            <p:cNvPr id="24585" name="Oval 9">
              <a:extLst>
                <a:ext uri="{FF2B5EF4-FFF2-40B4-BE49-F238E27FC236}">
                  <a16:creationId xmlns:a16="http://schemas.microsoft.com/office/drawing/2014/main" id="{CC337179-C300-6627-07B2-9E71B8AB1170}"/>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US">
                <a:latin typeface="Arial" charset="0"/>
              </a:endParaRPr>
            </a:p>
          </p:txBody>
        </p:sp>
      </p:grpSp>
      <p:sp>
        <p:nvSpPr>
          <p:cNvPr id="24586" name="Rectangle 10">
            <a:extLst>
              <a:ext uri="{FF2B5EF4-FFF2-40B4-BE49-F238E27FC236}">
                <a16:creationId xmlns:a16="http://schemas.microsoft.com/office/drawing/2014/main" id="{43BD5CF8-C0DF-744C-5F6D-B789B327C8A7}"/>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24587" name="Rectangle 11">
            <a:extLst>
              <a:ext uri="{FF2B5EF4-FFF2-40B4-BE49-F238E27FC236}">
                <a16:creationId xmlns:a16="http://schemas.microsoft.com/office/drawing/2014/main" id="{55CDC9CC-568E-85F7-EC01-5A5FC4097B52}"/>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588" name="Rectangle 12">
            <a:extLst>
              <a:ext uri="{FF2B5EF4-FFF2-40B4-BE49-F238E27FC236}">
                <a16:creationId xmlns:a16="http://schemas.microsoft.com/office/drawing/2014/main" id="{823DAC32-EDC0-3A30-AB8B-EF8ACB1F6FDB}"/>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10199"/>
                  </a:outerShdw>
                </a:effectLst>
                <a:latin typeface="Arial" charset="0"/>
              </a:defRPr>
            </a:lvl1pPr>
          </a:lstStyle>
          <a:p>
            <a:pPr>
              <a:defRPr/>
            </a:pPr>
            <a:endParaRPr lang="en-US"/>
          </a:p>
        </p:txBody>
      </p:sp>
      <p:sp>
        <p:nvSpPr>
          <p:cNvPr id="24589" name="Rectangle 13">
            <a:extLst>
              <a:ext uri="{FF2B5EF4-FFF2-40B4-BE49-F238E27FC236}">
                <a16:creationId xmlns:a16="http://schemas.microsoft.com/office/drawing/2014/main" id="{C5C97F34-E2D5-CD08-50E6-28172409539B}"/>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10199"/>
                  </a:outerShdw>
                </a:effectLst>
                <a:latin typeface="Arial" charset="0"/>
              </a:defRPr>
            </a:lvl1pPr>
          </a:lstStyle>
          <a:p>
            <a:pPr>
              <a:defRPr/>
            </a:pPr>
            <a:endParaRPr lang="en-US"/>
          </a:p>
        </p:txBody>
      </p:sp>
      <p:sp>
        <p:nvSpPr>
          <p:cNvPr id="24590" name="Rectangle 14">
            <a:extLst>
              <a:ext uri="{FF2B5EF4-FFF2-40B4-BE49-F238E27FC236}">
                <a16:creationId xmlns:a16="http://schemas.microsoft.com/office/drawing/2014/main" id="{82E41835-7B03-ABFA-8C14-5D05CE387638}"/>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52291FD0-C147-4E3A-BFF0-7030828A9FE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19"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anose="05000000000000000000"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anose="05000000000000000000"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439D01D-9ADA-2045-E017-692238B926F9}"/>
              </a:ext>
            </a:extLst>
          </p:cNvPr>
          <p:cNvSpPr>
            <a:spLocks noGrp="1" noChangeArrowheads="1"/>
          </p:cNvSpPr>
          <p:nvPr>
            <p:ph type="ctrTitle" sz="quarter"/>
          </p:nvPr>
        </p:nvSpPr>
        <p:spPr/>
        <p:txBody>
          <a:bodyPr/>
          <a:lstStyle/>
          <a:p>
            <a:pPr eaLnBrk="1" hangingPunct="1">
              <a:defRPr/>
            </a:pPr>
            <a:r>
              <a:rPr lang="en-US" b="1" dirty="0">
                <a:solidFill>
                  <a:schemeClr val="tx1"/>
                </a:solidFill>
              </a:rPr>
              <a:t>God Who Makes</a:t>
            </a:r>
            <a:br>
              <a:rPr lang="en-US" b="1" dirty="0">
                <a:solidFill>
                  <a:schemeClr val="tx1"/>
                </a:solidFill>
              </a:rPr>
            </a:br>
            <a:r>
              <a:rPr lang="en-US" b="1" dirty="0">
                <a:solidFill>
                  <a:schemeClr val="tx1"/>
                </a:solidFill>
              </a:rPr>
              <a:t> The Broken Beautiful</a:t>
            </a:r>
          </a:p>
        </p:txBody>
      </p:sp>
      <p:sp>
        <p:nvSpPr>
          <p:cNvPr id="2051" name="Rectangle 3">
            <a:extLst>
              <a:ext uri="{FF2B5EF4-FFF2-40B4-BE49-F238E27FC236}">
                <a16:creationId xmlns:a16="http://schemas.microsoft.com/office/drawing/2014/main" id="{4C958E65-B346-BC80-533F-4A33BFA06030}"/>
              </a:ext>
            </a:extLst>
          </p:cNvPr>
          <p:cNvSpPr>
            <a:spLocks noGrp="1" noChangeArrowheads="1"/>
          </p:cNvSpPr>
          <p:nvPr>
            <p:ph type="subTitle" sz="quarter" idx="1"/>
          </p:nvPr>
        </p:nvSpPr>
        <p:spPr/>
        <p:txBody>
          <a:bodyPr/>
          <a:lstStyle/>
          <a:p>
            <a:pPr eaLnBrk="1" hangingPunct="1">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D7EE7-366C-B54A-8CD4-B7BE9DF1F08A}"/>
              </a:ext>
            </a:extLst>
          </p:cNvPr>
          <p:cNvSpPr>
            <a:spLocks noGrp="1"/>
          </p:cNvSpPr>
          <p:nvPr>
            <p:ph type="title"/>
          </p:nvPr>
        </p:nvSpPr>
        <p:spPr/>
        <p:txBody>
          <a:bodyPr/>
          <a:lstStyle/>
          <a:p>
            <a:pPr eaLnBrk="1" hangingPunct="1">
              <a:defRPr/>
            </a:pPr>
            <a:r>
              <a:rPr lang="en-US" dirty="0"/>
              <a:t> </a:t>
            </a:r>
            <a:r>
              <a:rPr lang="en-US" dirty="0">
                <a:solidFill>
                  <a:schemeClr val="tx1"/>
                </a:solidFill>
              </a:rPr>
              <a:t>David’s Life Broken By His Sins</a:t>
            </a:r>
          </a:p>
        </p:txBody>
      </p:sp>
      <p:sp>
        <p:nvSpPr>
          <p:cNvPr id="3" name="Content Placeholder 2">
            <a:extLst>
              <a:ext uri="{FF2B5EF4-FFF2-40B4-BE49-F238E27FC236}">
                <a16:creationId xmlns:a16="http://schemas.microsoft.com/office/drawing/2014/main" id="{DEA50891-8C2B-5E2D-D9AF-30259C3BC806}"/>
              </a:ext>
            </a:extLst>
          </p:cNvPr>
          <p:cNvSpPr>
            <a:spLocks noGrp="1"/>
          </p:cNvSpPr>
          <p:nvPr>
            <p:ph idx="1"/>
          </p:nvPr>
        </p:nvSpPr>
        <p:spPr/>
        <p:txBody>
          <a:bodyPr/>
          <a:lstStyle/>
          <a:p>
            <a:pPr eaLnBrk="1" hangingPunct="1">
              <a:defRPr/>
            </a:pPr>
            <a:r>
              <a:rPr lang="en-US" sz="3600" b="1" dirty="0"/>
              <a:t>1 Chronicles 3:4-5 David reigned in Jerusalem thirty-three years, 5 and these were the children born to him there: </a:t>
            </a:r>
            <a:r>
              <a:rPr lang="en-US" sz="3600" b="1" dirty="0" err="1"/>
              <a:t>Shammua</a:t>
            </a:r>
            <a:r>
              <a:rPr lang="en-US" sz="3600" b="1" dirty="0"/>
              <a:t>, </a:t>
            </a:r>
            <a:r>
              <a:rPr lang="en-US" sz="3600" b="1" dirty="0" err="1"/>
              <a:t>Shobab</a:t>
            </a:r>
            <a:r>
              <a:rPr lang="en-US" sz="3600" b="1" dirty="0"/>
              <a:t>, </a:t>
            </a:r>
            <a:r>
              <a:rPr lang="en-US" sz="3600" b="1" u="sng" dirty="0"/>
              <a:t>Nathan</a:t>
            </a:r>
            <a:r>
              <a:rPr lang="en-US" sz="3600" b="1" dirty="0"/>
              <a:t> and Solomon. </a:t>
            </a:r>
            <a:r>
              <a:rPr lang="en-US" sz="3600" b="1" u="sng" dirty="0"/>
              <a:t>These four were by Bathsheba</a:t>
            </a:r>
            <a:r>
              <a:rPr lang="en-US" sz="3600" b="1" dirty="0"/>
              <a:t> daughter of </a:t>
            </a:r>
            <a:r>
              <a:rPr lang="en-US" sz="3600" b="1" dirty="0" err="1"/>
              <a:t>Ammiel</a:t>
            </a:r>
            <a:r>
              <a:rPr lang="en-US" sz="3600" b="1" dirty="0"/>
              <a:t>.</a:t>
            </a:r>
          </a:p>
          <a:p>
            <a:pPr eaLnBrk="1" hangingPunct="1">
              <a:buFont typeface="Wingdings" panose="05000000000000000000" pitchFamily="2" charset="2"/>
              <a:buNone/>
              <a:defRPr/>
            </a:pPr>
            <a:endParaRPr lang="en-US" sz="1000" dirty="0"/>
          </a:p>
          <a:p>
            <a:pPr eaLnBrk="1" hangingPunct="1">
              <a:defRPr/>
            </a:pPr>
            <a:r>
              <a:rPr lang="en-US" sz="3600" b="1" dirty="0"/>
              <a:t>Luke 3:31 </a:t>
            </a:r>
            <a:r>
              <a:rPr lang="en-US" sz="3600" b="1" u="sng" dirty="0"/>
              <a:t>Nathan, the son of David</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box(in)">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6619A-D531-2C90-61E4-8D614D19CDF2}"/>
              </a:ext>
            </a:extLst>
          </p:cNvPr>
          <p:cNvSpPr>
            <a:spLocks noGrp="1"/>
          </p:cNvSpPr>
          <p:nvPr>
            <p:ph type="title"/>
          </p:nvPr>
        </p:nvSpPr>
        <p:spPr/>
        <p:txBody>
          <a:bodyPr/>
          <a:lstStyle/>
          <a:p>
            <a:pPr eaLnBrk="1" hangingPunct="1">
              <a:defRPr/>
            </a:pPr>
            <a:r>
              <a:rPr lang="en-US" dirty="0"/>
              <a:t> </a:t>
            </a:r>
            <a:r>
              <a:rPr lang="en-US" dirty="0">
                <a:solidFill>
                  <a:schemeClr val="tx1"/>
                </a:solidFill>
              </a:rPr>
              <a:t>David’s Life Broken By His Sins</a:t>
            </a:r>
          </a:p>
        </p:txBody>
      </p:sp>
      <p:sp>
        <p:nvSpPr>
          <p:cNvPr id="3" name="Content Placeholder 2">
            <a:extLst>
              <a:ext uri="{FF2B5EF4-FFF2-40B4-BE49-F238E27FC236}">
                <a16:creationId xmlns:a16="http://schemas.microsoft.com/office/drawing/2014/main" id="{63E09E57-EB2E-6B6C-64A3-B6C93A30027C}"/>
              </a:ext>
            </a:extLst>
          </p:cNvPr>
          <p:cNvSpPr>
            <a:spLocks noGrp="1"/>
          </p:cNvSpPr>
          <p:nvPr>
            <p:ph idx="1"/>
          </p:nvPr>
        </p:nvSpPr>
        <p:spPr/>
        <p:txBody>
          <a:bodyPr/>
          <a:lstStyle/>
          <a:p>
            <a:pPr eaLnBrk="1" hangingPunct="1">
              <a:defRPr/>
            </a:pPr>
            <a:r>
              <a:rPr lang="en-US" sz="3600" b="1" dirty="0"/>
              <a:t>Luke 2:10-11 Then the angel said to them, "Do not be afraid, for behold, </a:t>
            </a:r>
            <a:r>
              <a:rPr lang="en-US" sz="3600" b="1" u="sng" dirty="0"/>
              <a:t>I bring you good tidings of great joy which will be to all people</a:t>
            </a:r>
            <a:r>
              <a:rPr lang="en-US" sz="3600" b="1" dirty="0"/>
              <a:t>.11 </a:t>
            </a:r>
            <a:r>
              <a:rPr lang="en-US" sz="3600" b="1" u="sng" dirty="0"/>
              <a:t>For there is born to you this day in the city of David a Savior, who is Christ the Lord</a:t>
            </a:r>
            <a:r>
              <a:rPr lang="en-US" sz="3600" b="1" dirty="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AE890-B1E1-7B80-716C-05F34BB1575E}"/>
              </a:ext>
            </a:extLst>
          </p:cNvPr>
          <p:cNvSpPr>
            <a:spLocks noGrp="1"/>
          </p:cNvSpPr>
          <p:nvPr>
            <p:ph type="title"/>
          </p:nvPr>
        </p:nvSpPr>
        <p:spPr/>
        <p:txBody>
          <a:bodyPr/>
          <a:lstStyle/>
          <a:p>
            <a:pPr eaLnBrk="1" hangingPunct="1">
              <a:defRPr/>
            </a:pPr>
            <a:r>
              <a:rPr lang="en-US" dirty="0">
                <a:solidFill>
                  <a:schemeClr val="tx1"/>
                </a:solidFill>
              </a:rPr>
              <a:t>From The Chief Of Sinners To The Apostle Paul</a:t>
            </a:r>
          </a:p>
        </p:txBody>
      </p:sp>
      <p:sp>
        <p:nvSpPr>
          <p:cNvPr id="3" name="Content Placeholder 2">
            <a:extLst>
              <a:ext uri="{FF2B5EF4-FFF2-40B4-BE49-F238E27FC236}">
                <a16:creationId xmlns:a16="http://schemas.microsoft.com/office/drawing/2014/main" id="{72893627-0E11-3B4C-0F24-F04A1F3351B6}"/>
              </a:ext>
            </a:extLst>
          </p:cNvPr>
          <p:cNvSpPr>
            <a:spLocks noGrp="1"/>
          </p:cNvSpPr>
          <p:nvPr>
            <p:ph idx="1"/>
          </p:nvPr>
        </p:nvSpPr>
        <p:spPr/>
        <p:txBody>
          <a:bodyPr/>
          <a:lstStyle/>
          <a:p>
            <a:pPr algn="ctr" eaLnBrk="1" hangingPunct="1">
              <a:defRPr/>
            </a:pPr>
            <a:r>
              <a:rPr lang="en-US" sz="3600" b="1" dirty="0"/>
              <a:t>Acts 8:3</a:t>
            </a:r>
          </a:p>
          <a:p>
            <a:pPr eaLnBrk="1" hangingPunct="1">
              <a:defRPr/>
            </a:pPr>
            <a:r>
              <a:rPr lang="en-US" sz="3600" b="1" dirty="0"/>
              <a:t> </a:t>
            </a:r>
            <a:r>
              <a:rPr lang="en-US" sz="3600" b="1" u="sng" dirty="0"/>
              <a:t>As for Saul, he made havoc of the church</a:t>
            </a:r>
            <a:r>
              <a:rPr lang="en-US" sz="3600" b="1" dirty="0"/>
              <a:t>, </a:t>
            </a:r>
            <a:r>
              <a:rPr lang="en-US" sz="3600" b="1" u="sng" dirty="0"/>
              <a:t>entering every house, and dragging off men and women, committing them to prison</a:t>
            </a:r>
            <a:r>
              <a:rPr lang="en-US" sz="3600" b="1" dirty="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B88E4-8C3F-EFDA-F888-77CB0CDEF9F3}"/>
              </a:ext>
            </a:extLst>
          </p:cNvPr>
          <p:cNvSpPr>
            <a:spLocks noGrp="1"/>
          </p:cNvSpPr>
          <p:nvPr>
            <p:ph type="title"/>
          </p:nvPr>
        </p:nvSpPr>
        <p:spPr/>
        <p:txBody>
          <a:bodyPr/>
          <a:lstStyle/>
          <a:p>
            <a:pPr eaLnBrk="1" hangingPunct="1">
              <a:defRPr/>
            </a:pPr>
            <a:r>
              <a:rPr lang="en-US" dirty="0">
                <a:solidFill>
                  <a:schemeClr val="tx1"/>
                </a:solidFill>
              </a:rPr>
              <a:t>From The Chief Of Sinners To The Apostle Paul</a:t>
            </a:r>
          </a:p>
        </p:txBody>
      </p:sp>
      <p:sp>
        <p:nvSpPr>
          <p:cNvPr id="3" name="Content Placeholder 2">
            <a:extLst>
              <a:ext uri="{FF2B5EF4-FFF2-40B4-BE49-F238E27FC236}">
                <a16:creationId xmlns:a16="http://schemas.microsoft.com/office/drawing/2014/main" id="{5B1A1F00-0A1B-5B4D-F3F3-2FD23A1F165A}"/>
              </a:ext>
            </a:extLst>
          </p:cNvPr>
          <p:cNvSpPr>
            <a:spLocks noGrp="1"/>
          </p:cNvSpPr>
          <p:nvPr>
            <p:ph idx="1"/>
          </p:nvPr>
        </p:nvSpPr>
        <p:spPr/>
        <p:txBody>
          <a:bodyPr/>
          <a:lstStyle/>
          <a:p>
            <a:pPr eaLnBrk="1" hangingPunct="1">
              <a:defRPr/>
            </a:pPr>
            <a:r>
              <a:rPr lang="en-US" sz="3600" b="1" dirty="0"/>
              <a:t>Acts 9:6 So he, trembling and astonished, said, "</a:t>
            </a:r>
            <a:r>
              <a:rPr lang="en-US" sz="3600" b="1" u="sng" dirty="0"/>
              <a:t>Lord, what do You want me to do</a:t>
            </a:r>
            <a:r>
              <a:rPr lang="en-US" sz="3600" b="1" dirty="0"/>
              <a:t>?“</a:t>
            </a:r>
          </a:p>
          <a:p>
            <a:pPr eaLnBrk="1" hangingPunct="1">
              <a:buFont typeface="Wingdings" panose="05000000000000000000" pitchFamily="2" charset="2"/>
              <a:buNone/>
              <a:defRPr/>
            </a:pPr>
            <a:endParaRPr lang="en-US" sz="3600" dirty="0"/>
          </a:p>
          <a:p>
            <a:pPr eaLnBrk="1" hangingPunct="1">
              <a:defRPr/>
            </a:pPr>
            <a:r>
              <a:rPr lang="en-US" sz="3600" b="1" dirty="0"/>
              <a:t>Acts 9:9 And he was </a:t>
            </a:r>
            <a:r>
              <a:rPr lang="en-US" sz="3600" b="1" u="sng" dirty="0"/>
              <a:t>three days without sight, and neither ate nor drank</a:t>
            </a:r>
            <a:r>
              <a:rPr lang="en-US" sz="3600" b="1" dirty="0"/>
              <a:t>. </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29D8-62B6-1E0E-2742-3BC94A61B836}"/>
              </a:ext>
            </a:extLst>
          </p:cNvPr>
          <p:cNvSpPr>
            <a:spLocks noGrp="1"/>
          </p:cNvSpPr>
          <p:nvPr>
            <p:ph type="title"/>
          </p:nvPr>
        </p:nvSpPr>
        <p:spPr/>
        <p:txBody>
          <a:bodyPr/>
          <a:lstStyle/>
          <a:p>
            <a:pPr eaLnBrk="1" hangingPunct="1">
              <a:defRPr/>
            </a:pPr>
            <a:r>
              <a:rPr lang="en-US" dirty="0">
                <a:solidFill>
                  <a:schemeClr val="tx1"/>
                </a:solidFill>
              </a:rPr>
              <a:t>From The Chief Of Sinners To The Apostle Paul</a:t>
            </a:r>
          </a:p>
        </p:txBody>
      </p:sp>
      <p:sp>
        <p:nvSpPr>
          <p:cNvPr id="3" name="Content Placeholder 2">
            <a:extLst>
              <a:ext uri="{FF2B5EF4-FFF2-40B4-BE49-F238E27FC236}">
                <a16:creationId xmlns:a16="http://schemas.microsoft.com/office/drawing/2014/main" id="{C29298F2-B894-3652-6AAC-E3C351716108}"/>
              </a:ext>
            </a:extLst>
          </p:cNvPr>
          <p:cNvSpPr>
            <a:spLocks noGrp="1"/>
          </p:cNvSpPr>
          <p:nvPr>
            <p:ph idx="1"/>
          </p:nvPr>
        </p:nvSpPr>
        <p:spPr/>
        <p:txBody>
          <a:bodyPr/>
          <a:lstStyle/>
          <a:p>
            <a:pPr algn="ctr" eaLnBrk="1" hangingPunct="1">
              <a:defRPr/>
            </a:pPr>
            <a:r>
              <a:rPr lang="en-US" b="1" dirty="0"/>
              <a:t>1 Timothy 1:15-16 </a:t>
            </a:r>
          </a:p>
          <a:p>
            <a:pPr eaLnBrk="1" hangingPunct="1">
              <a:defRPr/>
            </a:pPr>
            <a:r>
              <a:rPr lang="en-US" b="1" dirty="0"/>
              <a:t>This is a faithful saying and worthy of all acceptance, that </a:t>
            </a:r>
            <a:r>
              <a:rPr lang="en-US" b="1" u="sng" dirty="0"/>
              <a:t>Christ Jesus came into the world to save sinners, of whom I am chief</a:t>
            </a:r>
            <a:r>
              <a:rPr lang="en-US" b="1" dirty="0"/>
              <a:t>.16 </a:t>
            </a:r>
            <a:r>
              <a:rPr lang="en-US" b="1" u="sng" dirty="0"/>
              <a:t>However, for this reason I obtained mercy</a:t>
            </a:r>
            <a:r>
              <a:rPr lang="en-US" b="1" dirty="0"/>
              <a:t>, </a:t>
            </a:r>
            <a:r>
              <a:rPr lang="en-US" b="1" u="sng" dirty="0"/>
              <a:t>that in me first Jesus Christ might show all longsuffering, as a pattern to those who are going to believe on Him for everlasting life</a:t>
            </a:r>
            <a:r>
              <a:rPr lang="en-US" b="1" dirty="0"/>
              <a:t>.</a:t>
            </a:r>
            <a:endParaRPr lang="en-US" dirty="0"/>
          </a:p>
          <a:p>
            <a:pPr eaLnBrk="1" hangingPunct="1">
              <a:defRPr/>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2BB59-B3AD-ABD1-ECA3-4AA98226BE7A}"/>
              </a:ext>
            </a:extLst>
          </p:cNvPr>
          <p:cNvSpPr>
            <a:spLocks noGrp="1"/>
          </p:cNvSpPr>
          <p:nvPr>
            <p:ph type="title"/>
          </p:nvPr>
        </p:nvSpPr>
        <p:spPr/>
        <p:txBody>
          <a:bodyPr/>
          <a:lstStyle/>
          <a:p>
            <a:pPr eaLnBrk="1" hangingPunct="1">
              <a:defRPr/>
            </a:pPr>
            <a:r>
              <a:rPr lang="en-US" sz="3000" dirty="0">
                <a:solidFill>
                  <a:schemeClr val="tx1"/>
                </a:solidFill>
              </a:rPr>
              <a:t>From Mankind’s Ugliest Most Wicked Moment To The Greatest Expression Of Love</a:t>
            </a:r>
          </a:p>
        </p:txBody>
      </p:sp>
      <p:sp>
        <p:nvSpPr>
          <p:cNvPr id="3" name="Content Placeholder 2">
            <a:extLst>
              <a:ext uri="{FF2B5EF4-FFF2-40B4-BE49-F238E27FC236}">
                <a16:creationId xmlns:a16="http://schemas.microsoft.com/office/drawing/2014/main" id="{FD001CD9-57DE-CB4A-9C63-43C7CE1D5643}"/>
              </a:ext>
            </a:extLst>
          </p:cNvPr>
          <p:cNvSpPr>
            <a:spLocks noGrp="1"/>
          </p:cNvSpPr>
          <p:nvPr>
            <p:ph idx="1"/>
          </p:nvPr>
        </p:nvSpPr>
        <p:spPr/>
        <p:txBody>
          <a:bodyPr/>
          <a:lstStyle/>
          <a:p>
            <a:pPr eaLnBrk="1" hangingPunct="1">
              <a:defRPr/>
            </a:pPr>
            <a:r>
              <a:rPr lang="en-US" b="1" dirty="0"/>
              <a:t>Matthew 27:24 "I am innocent of the blood of this just Person. You see to it.</a:t>
            </a:r>
          </a:p>
          <a:p>
            <a:pPr eaLnBrk="1" hangingPunct="1">
              <a:buFont typeface="Wingdings" panose="05000000000000000000" pitchFamily="2" charset="2"/>
              <a:buNone/>
              <a:defRPr/>
            </a:pPr>
            <a:endParaRPr lang="en-US" b="1" dirty="0"/>
          </a:p>
          <a:p>
            <a:pPr eaLnBrk="1" hangingPunct="1">
              <a:defRPr/>
            </a:pPr>
            <a:r>
              <a:rPr lang="en-US" b="1" dirty="0"/>
              <a:t>Matthew 27:26 when he had scourged Jesus, he delivered Him to be crucified</a:t>
            </a:r>
          </a:p>
          <a:p>
            <a:pPr eaLnBrk="1" hangingPunct="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71BC1C-EFBC-5B02-A523-331A4056621C}"/>
              </a:ext>
            </a:extLst>
          </p:cNvPr>
          <p:cNvSpPr>
            <a:spLocks noGrp="1" noChangeArrowheads="1"/>
          </p:cNvSpPr>
          <p:nvPr>
            <p:ph type="title"/>
          </p:nvPr>
        </p:nvSpPr>
        <p:spPr/>
        <p:txBody>
          <a:bodyPr/>
          <a:lstStyle/>
          <a:p>
            <a:pPr eaLnBrk="1" hangingPunct="1">
              <a:defRPr/>
            </a:pPr>
            <a:r>
              <a:rPr lang="en-US" sz="3000" dirty="0">
                <a:solidFill>
                  <a:schemeClr val="tx1"/>
                </a:solidFill>
              </a:rPr>
              <a:t>From Mankind’s Ugliest Most Wicked Moment To The Greatest Expression Of Love</a:t>
            </a:r>
            <a:endParaRPr lang="en-US" sz="3000" b="1" dirty="0"/>
          </a:p>
        </p:txBody>
      </p:sp>
      <p:sp>
        <p:nvSpPr>
          <p:cNvPr id="9219" name="Rectangle 3">
            <a:extLst>
              <a:ext uri="{FF2B5EF4-FFF2-40B4-BE49-F238E27FC236}">
                <a16:creationId xmlns:a16="http://schemas.microsoft.com/office/drawing/2014/main" id="{D0FF951F-BCCC-8F22-6D5D-339179C84D57}"/>
              </a:ext>
            </a:extLst>
          </p:cNvPr>
          <p:cNvSpPr>
            <a:spLocks noGrp="1" noChangeArrowheads="1"/>
          </p:cNvSpPr>
          <p:nvPr>
            <p:ph idx="1"/>
          </p:nvPr>
        </p:nvSpPr>
        <p:spPr/>
        <p:txBody>
          <a:bodyPr/>
          <a:lstStyle/>
          <a:p>
            <a:pPr algn="ctr" eaLnBrk="1" hangingPunct="1">
              <a:lnSpc>
                <a:spcPct val="90000"/>
              </a:lnSpc>
              <a:defRPr/>
            </a:pPr>
            <a:r>
              <a:rPr lang="en-US" sz="3600" b="1" dirty="0"/>
              <a:t>Matthew 27:28-31</a:t>
            </a:r>
          </a:p>
          <a:p>
            <a:pPr eaLnBrk="1" hangingPunct="1">
              <a:lnSpc>
                <a:spcPct val="90000"/>
              </a:lnSpc>
              <a:defRPr/>
            </a:pPr>
            <a:r>
              <a:rPr lang="en-US" sz="3600" b="1" dirty="0"/>
              <a:t>And they stripped Him and put a scarlet robe on Him. 29 When they had twisted a crown of thorns, they put it on His head, and a reed in His right hand. And they bowed the knee before Him and mocked Him, saying, "Hail, King of the Jews!"</a:t>
            </a:r>
          </a:p>
          <a:p>
            <a:pPr eaLnBrk="1" hangingPunct="1">
              <a:lnSpc>
                <a:spcPct val="90000"/>
              </a:lnSpc>
              <a:defRPr/>
            </a:pPr>
            <a:endParaRPr lang="en-US" dirty="0"/>
          </a:p>
          <a:p>
            <a:pPr eaLnBrk="1" hangingPunct="1">
              <a:lnSpc>
                <a:spcPct val="90000"/>
              </a:lnSpc>
              <a:defRPr/>
            </a:pPr>
            <a:endParaRPr lang="en-US" dirty="0"/>
          </a:p>
          <a:p>
            <a:pPr eaLnBrk="1" hangingPunct="1">
              <a:lnSpc>
                <a:spcPct val="90000"/>
              </a:lnSpc>
              <a:defRPr/>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dissolve">
                                      <p:cBhvr>
                                        <p:cTn id="10"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1FB5044-ED47-2261-F84F-C64F5A2D28B9}"/>
              </a:ext>
            </a:extLst>
          </p:cNvPr>
          <p:cNvSpPr>
            <a:spLocks noGrp="1" noChangeArrowheads="1"/>
          </p:cNvSpPr>
          <p:nvPr>
            <p:ph type="title"/>
          </p:nvPr>
        </p:nvSpPr>
        <p:spPr/>
        <p:txBody>
          <a:bodyPr/>
          <a:lstStyle/>
          <a:p>
            <a:pPr eaLnBrk="1" hangingPunct="1">
              <a:defRPr/>
            </a:pPr>
            <a:r>
              <a:rPr lang="en-US" sz="3000" dirty="0">
                <a:solidFill>
                  <a:schemeClr val="tx1"/>
                </a:solidFill>
              </a:rPr>
              <a:t>From Mankind’s Ugliest Most Wicked Moment To The Greatest Expression Of Love</a:t>
            </a:r>
            <a:endParaRPr lang="en-US" sz="3000" b="1" dirty="0"/>
          </a:p>
        </p:txBody>
      </p:sp>
      <p:sp>
        <p:nvSpPr>
          <p:cNvPr id="10243" name="Rectangle 3">
            <a:extLst>
              <a:ext uri="{FF2B5EF4-FFF2-40B4-BE49-F238E27FC236}">
                <a16:creationId xmlns:a16="http://schemas.microsoft.com/office/drawing/2014/main" id="{625324EF-2F2E-689C-AC2A-EE1780CEBFC5}"/>
              </a:ext>
            </a:extLst>
          </p:cNvPr>
          <p:cNvSpPr>
            <a:spLocks noGrp="1" noChangeArrowheads="1"/>
          </p:cNvSpPr>
          <p:nvPr>
            <p:ph idx="1"/>
          </p:nvPr>
        </p:nvSpPr>
        <p:spPr/>
        <p:txBody>
          <a:bodyPr/>
          <a:lstStyle/>
          <a:p>
            <a:pPr algn="ctr" eaLnBrk="1" hangingPunct="1">
              <a:defRPr/>
            </a:pPr>
            <a:r>
              <a:rPr lang="en-US" sz="3600" b="1" dirty="0"/>
              <a:t>Matthew 27:28-31</a:t>
            </a:r>
          </a:p>
          <a:p>
            <a:pPr eaLnBrk="1" hangingPunct="1">
              <a:defRPr/>
            </a:pPr>
            <a:r>
              <a:rPr lang="en-US" sz="3600" b="1" dirty="0"/>
              <a:t>30 </a:t>
            </a:r>
            <a:r>
              <a:rPr lang="en-US" sz="3600" b="1" u="sng" dirty="0"/>
              <a:t>Then they spat on Him, and took the reed and struck Him on the head</a:t>
            </a:r>
            <a:r>
              <a:rPr lang="en-US" sz="3600" b="1" dirty="0"/>
              <a:t>. 31 And when they had mocked Him, they took the robe off Him, put His own clothes on Him, </a:t>
            </a:r>
            <a:r>
              <a:rPr lang="en-US" sz="3600" b="1" u="sng" dirty="0"/>
              <a:t>and led Him away to be crucified</a:t>
            </a:r>
            <a:r>
              <a:rPr lang="en-US" sz="3600" b="1" dirty="0"/>
              <a:t>,</a:t>
            </a:r>
          </a:p>
          <a:p>
            <a:pPr eaLnBrk="1" hangingPunct="1">
              <a:defRPr/>
            </a:pPr>
            <a:endParaRPr lang="en-US" dirty="0"/>
          </a:p>
          <a:p>
            <a:pPr eaLnBrk="1" hangingPunct="1">
              <a:defRPr/>
            </a:pPr>
            <a:endParaRPr lang="en-US" dirty="0"/>
          </a:p>
          <a:p>
            <a:pPr eaLnBrk="1" hangingPunct="1">
              <a:defRPr/>
            </a:pPr>
            <a:endParaRPr lang="en-US"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checkerboard(across)">
                                      <p:cBhvr>
                                        <p:cTn id="7" dur="500"/>
                                        <p:tgtEl>
                                          <p:spTgt spid="1024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checkerboard(across)">
                                      <p:cBhvr>
                                        <p:cTn id="10" dur="500"/>
                                        <p:tgtEl>
                                          <p:spTgt spid="10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48A70E0-2F1F-304D-34E8-7A294D6B0C03}"/>
              </a:ext>
            </a:extLst>
          </p:cNvPr>
          <p:cNvSpPr>
            <a:spLocks noGrp="1" noRot="1" noChangeArrowheads="1"/>
          </p:cNvSpPr>
          <p:nvPr>
            <p:ph type="title"/>
          </p:nvPr>
        </p:nvSpPr>
        <p:spPr/>
        <p:txBody>
          <a:bodyPr/>
          <a:lstStyle/>
          <a:p>
            <a:pPr eaLnBrk="1" hangingPunct="1">
              <a:defRPr/>
            </a:pPr>
            <a:r>
              <a:rPr lang="en-US" sz="3000" dirty="0">
                <a:solidFill>
                  <a:schemeClr val="tx1"/>
                </a:solidFill>
              </a:rPr>
              <a:t>From Mankind’s Ugliest Most Wicked Moment To The Greatest Expression Of Love</a:t>
            </a:r>
            <a:endParaRPr lang="en-US" sz="3000" b="1" dirty="0">
              <a:solidFill>
                <a:srgbClr val="F0F60A"/>
              </a:solidFill>
            </a:endParaRPr>
          </a:p>
        </p:txBody>
      </p:sp>
      <p:sp>
        <p:nvSpPr>
          <p:cNvPr id="11267" name="Rectangle 3">
            <a:extLst>
              <a:ext uri="{FF2B5EF4-FFF2-40B4-BE49-F238E27FC236}">
                <a16:creationId xmlns:a16="http://schemas.microsoft.com/office/drawing/2014/main" id="{D4CFA990-3A94-25B5-23B9-FACB8E76773C}"/>
              </a:ext>
            </a:extLst>
          </p:cNvPr>
          <p:cNvSpPr>
            <a:spLocks noGrp="1" noRot="1" noChangeArrowheads="1"/>
          </p:cNvSpPr>
          <p:nvPr>
            <p:ph idx="1"/>
          </p:nvPr>
        </p:nvSpPr>
        <p:spPr/>
        <p:txBody>
          <a:bodyPr/>
          <a:lstStyle/>
          <a:p>
            <a:pPr algn="ctr" eaLnBrk="1" hangingPunct="1">
              <a:defRPr/>
            </a:pPr>
            <a:r>
              <a:rPr lang="en-US" sz="4400" b="1" dirty="0"/>
              <a:t>Romans 5:8</a:t>
            </a:r>
          </a:p>
          <a:p>
            <a:pPr eaLnBrk="1" hangingPunct="1">
              <a:defRPr/>
            </a:pPr>
            <a:r>
              <a:rPr lang="en-US" sz="4400" b="1" dirty="0"/>
              <a:t>But God demonstrates His own love toward us, in that while we were still sinners, Christ died for us.</a:t>
            </a:r>
          </a:p>
          <a:p>
            <a:pPr eaLnBrk="1" hangingPunct="1">
              <a:defRPr/>
            </a:pPr>
            <a:endParaRPr lang="en-US" dirty="0">
              <a:solidFill>
                <a:srgbClr val="F0F60A"/>
              </a:solidFill>
            </a:endParaRPr>
          </a:p>
          <a:p>
            <a:pPr eaLnBrk="1" hangingPunct="1">
              <a:defRPr/>
            </a:pPr>
            <a:endParaRPr lang="en-US" dirty="0"/>
          </a:p>
          <a:p>
            <a:pPr eaLnBrk="1" hangingPunct="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with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 calcmode="lin" valueType="num">
                                      <p:cBhvr>
                                        <p:cTn id="13" dur="5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1267">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nodeType="with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 calcmode="lin" valueType="num">
                                      <p:cBhvr>
                                        <p:cTn id="17" dur="5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1267">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A37AF56-8337-99E1-91CD-213BF8DCEF62}"/>
              </a:ext>
            </a:extLst>
          </p:cNvPr>
          <p:cNvSpPr>
            <a:spLocks noGrp="1" noRot="1" noChangeArrowheads="1"/>
          </p:cNvSpPr>
          <p:nvPr>
            <p:ph type="title"/>
          </p:nvPr>
        </p:nvSpPr>
        <p:spPr>
          <a:xfrm>
            <a:off x="533400" y="228600"/>
            <a:ext cx="8229600" cy="1139825"/>
          </a:xfrm>
        </p:spPr>
        <p:txBody>
          <a:bodyPr/>
          <a:lstStyle/>
          <a:p>
            <a:pPr eaLnBrk="1" hangingPunct="1">
              <a:defRPr/>
            </a:pPr>
            <a:r>
              <a:rPr lang="en-US" sz="3200" b="1" dirty="0">
                <a:solidFill>
                  <a:schemeClr val="tx1"/>
                </a:solidFill>
              </a:rPr>
              <a:t>From A Sinner Dead In Our Sins</a:t>
            </a:r>
            <a:br>
              <a:rPr lang="en-US" sz="3200" b="1" dirty="0">
                <a:solidFill>
                  <a:schemeClr val="tx1"/>
                </a:solidFill>
              </a:rPr>
            </a:br>
            <a:r>
              <a:rPr lang="en-US" sz="3200" b="1" dirty="0">
                <a:solidFill>
                  <a:schemeClr val="tx1"/>
                </a:solidFill>
              </a:rPr>
              <a:t> To A Child Of God</a:t>
            </a:r>
          </a:p>
        </p:txBody>
      </p:sp>
      <p:sp>
        <p:nvSpPr>
          <p:cNvPr id="14339" name="Rectangle 3">
            <a:extLst>
              <a:ext uri="{FF2B5EF4-FFF2-40B4-BE49-F238E27FC236}">
                <a16:creationId xmlns:a16="http://schemas.microsoft.com/office/drawing/2014/main" id="{03220C9A-E13F-6297-8915-BC4AB07E8A72}"/>
              </a:ext>
            </a:extLst>
          </p:cNvPr>
          <p:cNvSpPr>
            <a:spLocks noGrp="1" noRot="1" noChangeArrowheads="1"/>
          </p:cNvSpPr>
          <p:nvPr>
            <p:ph idx="1"/>
          </p:nvPr>
        </p:nvSpPr>
        <p:spPr/>
        <p:txBody>
          <a:bodyPr/>
          <a:lstStyle/>
          <a:p>
            <a:pPr algn="ctr" eaLnBrk="1" hangingPunct="1">
              <a:lnSpc>
                <a:spcPct val="90000"/>
              </a:lnSpc>
              <a:defRPr/>
            </a:pPr>
            <a:r>
              <a:rPr lang="en-US" b="1" dirty="0"/>
              <a:t>1 Corinthians 6:9-11</a:t>
            </a:r>
          </a:p>
          <a:p>
            <a:pPr eaLnBrk="1" hangingPunct="1">
              <a:lnSpc>
                <a:spcPct val="90000"/>
              </a:lnSpc>
              <a:defRPr/>
            </a:pPr>
            <a:r>
              <a:rPr lang="en-US" b="1" dirty="0"/>
              <a:t>9 Do you not know that the unrighteous will not inherit the kingdom of God? Do not be deceived. Neither fornicators, nor idolaters, nor adulterers, nor homosexuals, nor sodomites, 10 nor thieves, nor covetous, nor drunkards, nor revilers, nor </a:t>
            </a:r>
            <a:r>
              <a:rPr lang="en-US" b="1" dirty="0" err="1"/>
              <a:t>extortioners</a:t>
            </a:r>
            <a:r>
              <a:rPr lang="en-US" b="1" dirty="0"/>
              <a:t> will inherit the kingdom of God.</a:t>
            </a:r>
            <a:r>
              <a:rPr lang="en-US" dirty="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 calcmode="lin" valueType="num">
                                      <p:cBhvr additive="base">
                                        <p:cTn id="11"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9775228-01C4-75C4-DCE7-5278657DFE42}"/>
              </a:ext>
            </a:extLst>
          </p:cNvPr>
          <p:cNvSpPr>
            <a:spLocks noGrp="1" noRot="1" noChangeArrowheads="1"/>
          </p:cNvSpPr>
          <p:nvPr>
            <p:ph type="title"/>
          </p:nvPr>
        </p:nvSpPr>
        <p:spPr/>
        <p:txBody>
          <a:bodyPr/>
          <a:lstStyle/>
          <a:p>
            <a:pPr eaLnBrk="1" hangingPunct="1">
              <a:defRPr/>
            </a:pPr>
            <a:r>
              <a:rPr lang="en-US" sz="4000" b="1" dirty="0">
                <a:solidFill>
                  <a:schemeClr val="hlink"/>
                </a:solidFill>
              </a:rPr>
              <a:t>The Earth From Without Form And Void To Beautiful</a:t>
            </a:r>
          </a:p>
        </p:txBody>
      </p:sp>
      <p:sp>
        <p:nvSpPr>
          <p:cNvPr id="3075" name="Rectangle 3">
            <a:extLst>
              <a:ext uri="{FF2B5EF4-FFF2-40B4-BE49-F238E27FC236}">
                <a16:creationId xmlns:a16="http://schemas.microsoft.com/office/drawing/2014/main" id="{8BDD3636-1EFA-71A1-D780-481E4E0E31B8}"/>
              </a:ext>
            </a:extLst>
          </p:cNvPr>
          <p:cNvSpPr>
            <a:spLocks noGrp="1" noRot="1" noChangeArrowheads="1"/>
          </p:cNvSpPr>
          <p:nvPr>
            <p:ph idx="1"/>
          </p:nvPr>
        </p:nvSpPr>
        <p:spPr/>
        <p:txBody>
          <a:bodyPr/>
          <a:lstStyle/>
          <a:p>
            <a:pPr algn="ctr" eaLnBrk="1" hangingPunct="1">
              <a:defRPr/>
            </a:pPr>
            <a:r>
              <a:rPr lang="en-US" dirty="0">
                <a:solidFill>
                  <a:schemeClr val="hlink"/>
                </a:solidFill>
              </a:rPr>
              <a:t>Genesis 1:2 </a:t>
            </a:r>
          </a:p>
          <a:p>
            <a:pPr eaLnBrk="1" hangingPunct="1">
              <a:defRPr/>
            </a:pPr>
            <a:r>
              <a:rPr lang="en-US" b="1" u="sng" dirty="0">
                <a:solidFill>
                  <a:schemeClr val="hlink"/>
                </a:solidFill>
              </a:rPr>
              <a:t>The earth was without form, and void</a:t>
            </a:r>
            <a:r>
              <a:rPr lang="en-US" dirty="0">
                <a:solidFill>
                  <a:schemeClr val="hlink"/>
                </a:solidFill>
              </a:rPr>
              <a:t>; </a:t>
            </a:r>
          </a:p>
          <a:p>
            <a:pPr eaLnBrk="1" hangingPunct="1">
              <a:buFont typeface="Wingdings" panose="05000000000000000000" pitchFamily="2" charset="2"/>
              <a:buNone/>
              <a:defRPr/>
            </a:pPr>
            <a:endParaRPr lang="en-US" dirty="0">
              <a:solidFill>
                <a:schemeClr val="hlink"/>
              </a:solidFill>
            </a:endParaRPr>
          </a:p>
          <a:p>
            <a:pPr eaLnBrk="1" hangingPunct="1">
              <a:defRPr/>
            </a:pPr>
            <a:r>
              <a:rPr lang="en-US" dirty="0">
                <a:solidFill>
                  <a:schemeClr val="hlink"/>
                </a:solidFill>
              </a:rPr>
              <a:t>Genesis 1:31 </a:t>
            </a:r>
            <a:r>
              <a:rPr lang="en-US" b="1" u="sng" dirty="0">
                <a:solidFill>
                  <a:schemeClr val="hlink"/>
                </a:solidFill>
              </a:rPr>
              <a:t>Then God saw everything that He had made, and indeed it was very good</a:t>
            </a:r>
            <a:r>
              <a:rPr lang="en-US" dirty="0">
                <a:solidFill>
                  <a:schemeClr val="hlink"/>
                </a:solidFill>
              </a:rPr>
              <a:t>. So the evening and the morning were the sixth day</a:t>
            </a:r>
          </a:p>
          <a:p>
            <a:pPr eaLnBrk="1" hangingPunct="1">
              <a:defRPr/>
            </a:pPr>
            <a:endParaRPr lang="en-US" dirty="0"/>
          </a:p>
          <a:p>
            <a:pPr eaLnBrk="1" hangingPunct="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dissolve">
                                      <p:cBhvr>
                                        <p:cTn id="7" dur="500"/>
                                        <p:tgtEl>
                                          <p:spTgt spid="307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dissolve">
                                      <p:cBhvr>
                                        <p:cTn id="10" dur="500"/>
                                        <p:tgtEl>
                                          <p:spTgt spid="307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dissolve">
                                      <p:cBhvr>
                                        <p:cTn id="15" dur="500"/>
                                        <p:tgtEl>
                                          <p:spTgt spid="3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3388A0B-6069-A792-E065-66DD55190888}"/>
              </a:ext>
            </a:extLst>
          </p:cNvPr>
          <p:cNvSpPr>
            <a:spLocks noGrp="1" noRot="1" noChangeArrowheads="1"/>
          </p:cNvSpPr>
          <p:nvPr>
            <p:ph type="title"/>
          </p:nvPr>
        </p:nvSpPr>
        <p:spPr/>
        <p:txBody>
          <a:bodyPr/>
          <a:lstStyle/>
          <a:p>
            <a:pPr eaLnBrk="1" hangingPunct="1">
              <a:defRPr/>
            </a:pPr>
            <a:r>
              <a:rPr lang="en-US" sz="3200" b="1" dirty="0">
                <a:solidFill>
                  <a:schemeClr val="tx1"/>
                </a:solidFill>
              </a:rPr>
              <a:t>From A Sinner Dead In Our Sins</a:t>
            </a:r>
            <a:br>
              <a:rPr lang="en-US" sz="3200" b="1" dirty="0">
                <a:solidFill>
                  <a:schemeClr val="tx1"/>
                </a:solidFill>
              </a:rPr>
            </a:br>
            <a:r>
              <a:rPr lang="en-US" sz="3200" b="1" dirty="0">
                <a:solidFill>
                  <a:schemeClr val="tx1"/>
                </a:solidFill>
              </a:rPr>
              <a:t> To A Child Of God</a:t>
            </a:r>
            <a:endParaRPr lang="en-US" sz="3200" b="1" dirty="0">
              <a:solidFill>
                <a:srgbClr val="F0F60A"/>
              </a:solidFill>
            </a:endParaRPr>
          </a:p>
        </p:txBody>
      </p:sp>
      <p:sp>
        <p:nvSpPr>
          <p:cNvPr id="15363" name="Rectangle 3">
            <a:extLst>
              <a:ext uri="{FF2B5EF4-FFF2-40B4-BE49-F238E27FC236}">
                <a16:creationId xmlns:a16="http://schemas.microsoft.com/office/drawing/2014/main" id="{D82C2045-ED94-6251-5D20-E22CAA602411}"/>
              </a:ext>
            </a:extLst>
          </p:cNvPr>
          <p:cNvSpPr>
            <a:spLocks noGrp="1" noRot="1" noChangeArrowheads="1"/>
          </p:cNvSpPr>
          <p:nvPr>
            <p:ph idx="1"/>
          </p:nvPr>
        </p:nvSpPr>
        <p:spPr/>
        <p:txBody>
          <a:bodyPr/>
          <a:lstStyle/>
          <a:p>
            <a:pPr algn="ctr" eaLnBrk="1" hangingPunct="1">
              <a:defRPr/>
            </a:pPr>
            <a:r>
              <a:rPr lang="en-US" sz="3600" b="1" dirty="0"/>
              <a:t>1 Corinthians 6:9-11</a:t>
            </a:r>
          </a:p>
          <a:p>
            <a:pPr eaLnBrk="1" hangingPunct="1">
              <a:defRPr/>
            </a:pPr>
            <a:r>
              <a:rPr lang="en-US" sz="3600" b="1" dirty="0"/>
              <a:t> And such were some of you. But you were washed, but you were sanctified, but you were justified in the name of the Lord Jesus and by the Spirit of our God.</a:t>
            </a:r>
          </a:p>
          <a:p>
            <a:pPr eaLnBrk="1" hangingPunct="1">
              <a:defRPr/>
            </a:pPr>
            <a:endParaRPr lang="en-US" dirty="0">
              <a:solidFill>
                <a:srgbClr val="F0F60A"/>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0" dur="500"/>
                                        <p:tgtEl>
                                          <p:spTgt spid="15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CB2619F-D28E-EB85-DF6C-89858338E6A8}"/>
              </a:ext>
            </a:extLst>
          </p:cNvPr>
          <p:cNvSpPr>
            <a:spLocks noGrp="1" noRot="1" noChangeArrowheads="1"/>
          </p:cNvSpPr>
          <p:nvPr>
            <p:ph type="title"/>
          </p:nvPr>
        </p:nvSpPr>
        <p:spPr/>
        <p:txBody>
          <a:bodyPr/>
          <a:lstStyle/>
          <a:p>
            <a:pPr eaLnBrk="1" hangingPunct="1">
              <a:defRPr/>
            </a:pPr>
            <a:r>
              <a:rPr lang="en-US" sz="3200" b="1" dirty="0">
                <a:solidFill>
                  <a:schemeClr val="tx1"/>
                </a:solidFill>
              </a:rPr>
              <a:t>From A Sinner Dead In Our Sins</a:t>
            </a:r>
            <a:br>
              <a:rPr lang="en-US" sz="3200" b="1" dirty="0">
                <a:solidFill>
                  <a:schemeClr val="tx1"/>
                </a:solidFill>
              </a:rPr>
            </a:br>
            <a:r>
              <a:rPr lang="en-US" sz="3200" b="1" dirty="0">
                <a:solidFill>
                  <a:schemeClr val="tx1"/>
                </a:solidFill>
              </a:rPr>
              <a:t> To A Child Of God</a:t>
            </a:r>
            <a:endParaRPr lang="en-US" sz="3200" b="1" dirty="0">
              <a:solidFill>
                <a:srgbClr val="F0F60A"/>
              </a:solidFill>
            </a:endParaRPr>
          </a:p>
        </p:txBody>
      </p:sp>
      <p:sp>
        <p:nvSpPr>
          <p:cNvPr id="16387" name="Rectangle 3">
            <a:extLst>
              <a:ext uri="{FF2B5EF4-FFF2-40B4-BE49-F238E27FC236}">
                <a16:creationId xmlns:a16="http://schemas.microsoft.com/office/drawing/2014/main" id="{3BBA3075-E065-C8A6-917C-92DEAAC00570}"/>
              </a:ext>
            </a:extLst>
          </p:cNvPr>
          <p:cNvSpPr>
            <a:spLocks noGrp="1" noRot="1" noChangeArrowheads="1"/>
          </p:cNvSpPr>
          <p:nvPr>
            <p:ph idx="1"/>
          </p:nvPr>
        </p:nvSpPr>
        <p:spPr/>
        <p:txBody>
          <a:bodyPr/>
          <a:lstStyle/>
          <a:p>
            <a:pPr eaLnBrk="1" hangingPunct="1">
              <a:defRPr/>
            </a:pPr>
            <a:r>
              <a:rPr lang="en-US" b="1" dirty="0"/>
              <a:t>Isaiah 64:8 But now, O LORD, You are our Father; </a:t>
            </a:r>
            <a:r>
              <a:rPr lang="en-US" b="1" u="sng" dirty="0"/>
              <a:t>We are the clay, and You our potter; And all we are the work of Your hand</a:t>
            </a:r>
            <a:r>
              <a:rPr lang="en-US" b="1" dirty="0"/>
              <a:t>. </a:t>
            </a:r>
          </a:p>
          <a:p>
            <a:pPr eaLnBrk="1" hangingPunct="1">
              <a:buFont typeface="Wingdings" panose="05000000000000000000" pitchFamily="2" charset="2"/>
              <a:buNone/>
              <a:defRPr/>
            </a:pPr>
            <a:endParaRPr lang="en-US" dirty="0"/>
          </a:p>
          <a:p>
            <a:pPr eaLnBrk="1" hangingPunct="1">
              <a:defRPr/>
            </a:pPr>
            <a:r>
              <a:rPr lang="en-US" b="1" dirty="0"/>
              <a:t>1 Peter 5:6 Therefore </a:t>
            </a:r>
            <a:r>
              <a:rPr lang="en-US" b="1" u="sng" dirty="0"/>
              <a:t>humble yourselves under the mighty hand of God, that He may exalt you in due time</a:t>
            </a:r>
            <a:r>
              <a:rPr lang="en-US" b="1" dirty="0"/>
              <a:t>,</a:t>
            </a:r>
            <a:endParaRPr lang="en-US" dirty="0"/>
          </a:p>
          <a:p>
            <a:pPr eaLnBrk="1" hangingPunct="1">
              <a:buFont typeface="Wingdings" panose="05000000000000000000" pitchFamily="2" charset="2"/>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anim calcmode="lin" valueType="num">
                                      <p:cBhvr>
                                        <p:cTn id="13" dur="500" fill="hold"/>
                                        <p:tgtEl>
                                          <p:spTgt spid="16387">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16387">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DA41A2A-336F-C0DF-2FA0-EEA50A713029}"/>
              </a:ext>
            </a:extLst>
          </p:cNvPr>
          <p:cNvSpPr>
            <a:spLocks noGrp="1" noRot="1" noChangeArrowheads="1"/>
          </p:cNvSpPr>
          <p:nvPr>
            <p:ph type="title"/>
          </p:nvPr>
        </p:nvSpPr>
        <p:spPr/>
        <p:txBody>
          <a:bodyPr/>
          <a:lstStyle/>
          <a:p>
            <a:pPr eaLnBrk="1" hangingPunct="1">
              <a:defRPr/>
            </a:pPr>
            <a:r>
              <a:rPr lang="en-US" sz="4000" b="1" dirty="0">
                <a:solidFill>
                  <a:schemeClr val="hlink"/>
                </a:solidFill>
              </a:rPr>
              <a:t>The Earth From Without Form And Void To Beautiful</a:t>
            </a:r>
          </a:p>
        </p:txBody>
      </p:sp>
      <p:sp>
        <p:nvSpPr>
          <p:cNvPr id="3075" name="Rectangle 3">
            <a:extLst>
              <a:ext uri="{FF2B5EF4-FFF2-40B4-BE49-F238E27FC236}">
                <a16:creationId xmlns:a16="http://schemas.microsoft.com/office/drawing/2014/main" id="{A2F2D279-F191-5578-9CA8-07ED676D7CFF}"/>
              </a:ext>
            </a:extLst>
          </p:cNvPr>
          <p:cNvSpPr>
            <a:spLocks noGrp="1" noRot="1" noChangeArrowheads="1"/>
          </p:cNvSpPr>
          <p:nvPr>
            <p:ph idx="1"/>
          </p:nvPr>
        </p:nvSpPr>
        <p:spPr/>
        <p:txBody>
          <a:bodyPr/>
          <a:lstStyle/>
          <a:p>
            <a:pPr algn="ctr" eaLnBrk="1" hangingPunct="1">
              <a:defRPr/>
            </a:pPr>
            <a:r>
              <a:rPr lang="en-US" sz="4000" b="1" dirty="0"/>
              <a:t>Ecclesiastes 3:11</a:t>
            </a:r>
          </a:p>
          <a:p>
            <a:pPr eaLnBrk="1" hangingPunct="1">
              <a:defRPr/>
            </a:pPr>
            <a:r>
              <a:rPr lang="en-US" sz="4000" b="1" dirty="0"/>
              <a:t> </a:t>
            </a:r>
            <a:r>
              <a:rPr lang="en-US" sz="4000" b="1" u="sng" dirty="0"/>
              <a:t>He has made everything beautiful in its time</a:t>
            </a:r>
            <a:r>
              <a:rPr lang="en-US" sz="4000" b="1" dirty="0"/>
              <a:t>.</a:t>
            </a:r>
            <a:endParaRPr lang="en-US" sz="4000" dirty="0"/>
          </a:p>
          <a:p>
            <a:pPr eaLnBrk="1" hangingPunct="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down)">
                                      <p:cBhvr>
                                        <p:cTn id="7" dur="500"/>
                                        <p:tgtEl>
                                          <p:spTgt spid="3075">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075">
                                            <p:txEl>
                                              <p:pRg st="1" end="1"/>
                                            </p:txEl>
                                          </p:spTgt>
                                        </p:tgtEl>
                                        <p:attrNameLst>
                                          <p:attrName>style.visibility</p:attrName>
                                        </p:attrNameLst>
                                      </p:cBhvr>
                                      <p:to>
                                        <p:strVal val="visible"/>
                                      </p:to>
                                    </p:set>
                                    <p:animEffect transition="in" filter="wipe(down)">
                                      <p:cBhvr>
                                        <p:cTn id="10"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F46D4-9512-2B50-1827-185D7790429D}"/>
              </a:ext>
            </a:extLst>
          </p:cNvPr>
          <p:cNvSpPr>
            <a:spLocks noGrp="1"/>
          </p:cNvSpPr>
          <p:nvPr>
            <p:ph type="title"/>
          </p:nvPr>
        </p:nvSpPr>
        <p:spPr/>
        <p:txBody>
          <a:bodyPr/>
          <a:lstStyle/>
          <a:p>
            <a:pPr eaLnBrk="1" hangingPunct="1">
              <a:defRPr/>
            </a:pPr>
            <a:r>
              <a:rPr lang="en-US" dirty="0"/>
              <a:t> </a:t>
            </a:r>
            <a:r>
              <a:rPr lang="en-US" dirty="0">
                <a:solidFill>
                  <a:schemeClr val="tx1"/>
                </a:solidFill>
              </a:rPr>
              <a:t>David’s Life Broken By His Sins</a:t>
            </a:r>
          </a:p>
        </p:txBody>
      </p:sp>
      <p:sp>
        <p:nvSpPr>
          <p:cNvPr id="3" name="Content Placeholder 2">
            <a:extLst>
              <a:ext uri="{FF2B5EF4-FFF2-40B4-BE49-F238E27FC236}">
                <a16:creationId xmlns:a16="http://schemas.microsoft.com/office/drawing/2014/main" id="{2B3D8C6A-E668-8C29-E038-284ABE252F03}"/>
              </a:ext>
            </a:extLst>
          </p:cNvPr>
          <p:cNvSpPr>
            <a:spLocks noGrp="1"/>
          </p:cNvSpPr>
          <p:nvPr>
            <p:ph idx="1"/>
          </p:nvPr>
        </p:nvSpPr>
        <p:spPr/>
        <p:txBody>
          <a:bodyPr/>
          <a:lstStyle/>
          <a:p>
            <a:pPr algn="ctr" eaLnBrk="1" hangingPunct="1">
              <a:defRPr/>
            </a:pPr>
            <a:r>
              <a:rPr lang="en-US" b="1" dirty="0"/>
              <a:t>2 Samuel 11:2-5 </a:t>
            </a:r>
          </a:p>
          <a:p>
            <a:pPr eaLnBrk="1" hangingPunct="1">
              <a:defRPr/>
            </a:pPr>
            <a:r>
              <a:rPr lang="en-US" b="1" u="sng" dirty="0"/>
              <a:t>he saw a woman bathing, and the woman was very beautiful to </a:t>
            </a:r>
          </a:p>
          <a:p>
            <a:pPr eaLnBrk="1" hangingPunct="1">
              <a:buFont typeface="Wingdings" panose="05000000000000000000" pitchFamily="2" charset="2"/>
              <a:buNone/>
              <a:defRPr/>
            </a:pPr>
            <a:endParaRPr lang="en-US" sz="1000" b="1" u="sng" dirty="0"/>
          </a:p>
          <a:p>
            <a:pPr eaLnBrk="1" hangingPunct="1">
              <a:defRPr/>
            </a:pPr>
            <a:r>
              <a:rPr lang="en-US" b="1" dirty="0"/>
              <a:t>4 </a:t>
            </a:r>
            <a:r>
              <a:rPr lang="en-US" b="1" u="sng" dirty="0"/>
              <a:t>Then David sent messengers, and took her; and she came to him, and he lay with her</a:t>
            </a:r>
            <a:r>
              <a:rPr lang="en-US" b="1" dirty="0"/>
              <a:t>, </a:t>
            </a:r>
          </a:p>
          <a:p>
            <a:pPr eaLnBrk="1" hangingPunct="1">
              <a:buFont typeface="Wingdings" panose="05000000000000000000" pitchFamily="2" charset="2"/>
              <a:buNone/>
              <a:defRPr/>
            </a:pPr>
            <a:endParaRPr lang="en-US" sz="1000" b="1" dirty="0"/>
          </a:p>
          <a:p>
            <a:pPr eaLnBrk="1" hangingPunct="1">
              <a:defRPr/>
            </a:pPr>
            <a:r>
              <a:rPr lang="en-US" b="1" dirty="0"/>
              <a:t>"</a:t>
            </a:r>
            <a:r>
              <a:rPr lang="en-US" b="1" u="sng" dirty="0"/>
              <a:t>I am with child</a:t>
            </a:r>
            <a:r>
              <a:rPr lang="en-US" b="1" dirty="0"/>
              <a:t>."</a:t>
            </a:r>
            <a:endParaRPr lang="en-US" dirty="0"/>
          </a:p>
          <a:p>
            <a:pPr eaLnBrk="1" hangingPunct="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BF705-F3F6-B1BA-DB2B-6F98796CE7BF}"/>
              </a:ext>
            </a:extLst>
          </p:cNvPr>
          <p:cNvSpPr>
            <a:spLocks noGrp="1"/>
          </p:cNvSpPr>
          <p:nvPr>
            <p:ph type="title"/>
          </p:nvPr>
        </p:nvSpPr>
        <p:spPr/>
        <p:txBody>
          <a:bodyPr/>
          <a:lstStyle/>
          <a:p>
            <a:pPr eaLnBrk="1" hangingPunct="1">
              <a:defRPr/>
            </a:pPr>
            <a:r>
              <a:rPr lang="en-US" dirty="0"/>
              <a:t> </a:t>
            </a:r>
            <a:r>
              <a:rPr lang="en-US" dirty="0">
                <a:solidFill>
                  <a:schemeClr val="tx1"/>
                </a:solidFill>
              </a:rPr>
              <a:t>David’s Life Broken By His Sins</a:t>
            </a:r>
          </a:p>
        </p:txBody>
      </p:sp>
      <p:sp>
        <p:nvSpPr>
          <p:cNvPr id="3" name="Content Placeholder 2">
            <a:extLst>
              <a:ext uri="{FF2B5EF4-FFF2-40B4-BE49-F238E27FC236}">
                <a16:creationId xmlns:a16="http://schemas.microsoft.com/office/drawing/2014/main" id="{07AC145F-34EE-A047-3C06-0A0FB3742EBF}"/>
              </a:ext>
            </a:extLst>
          </p:cNvPr>
          <p:cNvSpPr>
            <a:spLocks noGrp="1"/>
          </p:cNvSpPr>
          <p:nvPr>
            <p:ph idx="1"/>
          </p:nvPr>
        </p:nvSpPr>
        <p:spPr/>
        <p:txBody>
          <a:bodyPr/>
          <a:lstStyle/>
          <a:p>
            <a:pPr algn="ctr" eaLnBrk="1" hangingPunct="1">
              <a:defRPr/>
            </a:pPr>
            <a:r>
              <a:rPr lang="en-US" b="1" dirty="0"/>
              <a:t>Psalm 51:1-4 </a:t>
            </a:r>
          </a:p>
          <a:p>
            <a:pPr eaLnBrk="1" hangingPunct="1">
              <a:defRPr/>
            </a:pPr>
            <a:r>
              <a:rPr lang="en-US" b="1" u="sng" dirty="0"/>
              <a:t>Have mercy upon me, O God</a:t>
            </a:r>
            <a:r>
              <a:rPr lang="en-US" b="1" dirty="0"/>
              <a:t>, </a:t>
            </a:r>
          </a:p>
          <a:p>
            <a:pPr eaLnBrk="1" hangingPunct="1">
              <a:buFont typeface="Wingdings" panose="05000000000000000000" pitchFamily="2" charset="2"/>
              <a:buNone/>
              <a:defRPr/>
            </a:pPr>
            <a:endParaRPr lang="en-US" b="1" dirty="0"/>
          </a:p>
          <a:p>
            <a:pPr eaLnBrk="1" hangingPunct="1">
              <a:defRPr/>
            </a:pPr>
            <a:r>
              <a:rPr lang="en-US" b="1" u="sng" dirty="0"/>
              <a:t>Blot out my transgressions</a:t>
            </a:r>
            <a:r>
              <a:rPr lang="en-US" b="1" dirty="0"/>
              <a:t>. </a:t>
            </a:r>
          </a:p>
          <a:p>
            <a:pPr eaLnBrk="1" hangingPunct="1">
              <a:defRPr/>
            </a:pPr>
            <a:r>
              <a:rPr lang="en-US" b="1" dirty="0"/>
              <a:t>2 </a:t>
            </a:r>
            <a:r>
              <a:rPr lang="en-US" b="1" u="sng" dirty="0"/>
              <a:t>Wash me thoroughly from my iniquity</a:t>
            </a:r>
            <a:r>
              <a:rPr lang="en-US" b="1" dirty="0"/>
              <a:t>,</a:t>
            </a:r>
          </a:p>
          <a:p>
            <a:pPr eaLnBrk="1" hangingPunct="1">
              <a:defRPr/>
            </a:pPr>
            <a:r>
              <a:rPr lang="en-US" b="1" dirty="0"/>
              <a:t> And </a:t>
            </a:r>
            <a:r>
              <a:rPr lang="en-US" b="1" u="sng" dirty="0"/>
              <a:t>cleanse me from my sin</a:t>
            </a:r>
            <a:r>
              <a:rPr lang="en-US" b="1" dirty="0"/>
              <a:t>. </a:t>
            </a:r>
            <a:endParaRPr lang="en-US" dirty="0"/>
          </a:p>
          <a:p>
            <a:pPr eaLnBrk="1" hangingPunct="1">
              <a:defRPr/>
            </a:pPr>
            <a:endParaRPr lang="en-US" dirty="0"/>
          </a:p>
          <a:p>
            <a:pPr eaLnBrk="1" hangingPunct="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750E7-B40A-D2DF-FC00-410D74398618}"/>
              </a:ext>
            </a:extLst>
          </p:cNvPr>
          <p:cNvSpPr>
            <a:spLocks noGrp="1"/>
          </p:cNvSpPr>
          <p:nvPr>
            <p:ph type="title"/>
          </p:nvPr>
        </p:nvSpPr>
        <p:spPr/>
        <p:txBody>
          <a:bodyPr/>
          <a:lstStyle/>
          <a:p>
            <a:pPr eaLnBrk="1" hangingPunct="1">
              <a:defRPr/>
            </a:pPr>
            <a:r>
              <a:rPr lang="en-US" dirty="0"/>
              <a:t> </a:t>
            </a:r>
            <a:r>
              <a:rPr lang="en-US" dirty="0">
                <a:solidFill>
                  <a:schemeClr val="tx1"/>
                </a:solidFill>
              </a:rPr>
              <a:t>David’s Life Broken By His Sins</a:t>
            </a:r>
          </a:p>
        </p:txBody>
      </p:sp>
      <p:sp>
        <p:nvSpPr>
          <p:cNvPr id="3" name="Content Placeholder 2">
            <a:extLst>
              <a:ext uri="{FF2B5EF4-FFF2-40B4-BE49-F238E27FC236}">
                <a16:creationId xmlns:a16="http://schemas.microsoft.com/office/drawing/2014/main" id="{1D47EFF3-B6F4-4E7C-D8D3-A7E178FDD556}"/>
              </a:ext>
            </a:extLst>
          </p:cNvPr>
          <p:cNvSpPr>
            <a:spLocks noGrp="1"/>
          </p:cNvSpPr>
          <p:nvPr>
            <p:ph idx="1"/>
          </p:nvPr>
        </p:nvSpPr>
        <p:spPr/>
        <p:txBody>
          <a:bodyPr/>
          <a:lstStyle/>
          <a:p>
            <a:pPr algn="ctr" eaLnBrk="1" hangingPunct="1">
              <a:defRPr/>
            </a:pPr>
            <a:r>
              <a:rPr lang="en-US" b="1" dirty="0"/>
              <a:t>Psalm 51:1-4 </a:t>
            </a:r>
          </a:p>
          <a:p>
            <a:pPr eaLnBrk="1" hangingPunct="1">
              <a:defRPr/>
            </a:pPr>
            <a:r>
              <a:rPr lang="en-US" b="1" dirty="0"/>
              <a:t>3 </a:t>
            </a:r>
            <a:r>
              <a:rPr lang="en-US" b="1" u="sng" dirty="0"/>
              <a:t>For I acknowledge my transgressions</a:t>
            </a:r>
            <a:r>
              <a:rPr lang="en-US" b="1" dirty="0"/>
              <a:t>,</a:t>
            </a:r>
          </a:p>
          <a:p>
            <a:pPr eaLnBrk="1" hangingPunct="1">
              <a:defRPr/>
            </a:pPr>
            <a:r>
              <a:rPr lang="en-US" b="1" dirty="0"/>
              <a:t>  </a:t>
            </a:r>
            <a:r>
              <a:rPr lang="en-US" b="1" u="sng" dirty="0"/>
              <a:t>And my sin is always before me</a:t>
            </a:r>
            <a:r>
              <a:rPr lang="en-US" b="1" dirty="0"/>
              <a:t>. </a:t>
            </a:r>
          </a:p>
          <a:p>
            <a:pPr eaLnBrk="1" hangingPunct="1">
              <a:defRPr/>
            </a:pPr>
            <a:r>
              <a:rPr lang="en-US" b="1" dirty="0"/>
              <a:t>4 </a:t>
            </a:r>
            <a:r>
              <a:rPr lang="en-US" b="1" u="sng" dirty="0"/>
              <a:t>Against You, You only, have I sinned, And done this evil in Your sight</a:t>
            </a:r>
          </a:p>
          <a:p>
            <a:pPr eaLnBrk="1" hangingPunct="1">
              <a:defRPr/>
            </a:pPr>
            <a:endParaRPr lang="en-US" sz="1000" b="1" u="sng" dirty="0"/>
          </a:p>
          <a:p>
            <a:pPr eaLnBrk="1" hangingPunct="1">
              <a:defRPr/>
            </a:pPr>
            <a:endParaRPr lang="en-US" dirty="0"/>
          </a:p>
          <a:p>
            <a:pPr eaLnBrk="1" hangingPunct="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FA5D0-8E96-AC36-8F0F-8DE545C0DB58}"/>
              </a:ext>
            </a:extLst>
          </p:cNvPr>
          <p:cNvSpPr>
            <a:spLocks noGrp="1"/>
          </p:cNvSpPr>
          <p:nvPr>
            <p:ph type="title"/>
          </p:nvPr>
        </p:nvSpPr>
        <p:spPr/>
        <p:txBody>
          <a:bodyPr/>
          <a:lstStyle/>
          <a:p>
            <a:pPr eaLnBrk="1" hangingPunct="1">
              <a:defRPr/>
            </a:pPr>
            <a:r>
              <a:rPr lang="en-US" dirty="0"/>
              <a:t> </a:t>
            </a:r>
            <a:r>
              <a:rPr lang="en-US" dirty="0">
                <a:solidFill>
                  <a:schemeClr val="tx1"/>
                </a:solidFill>
              </a:rPr>
              <a:t>David’s Life Broken By His Sins</a:t>
            </a:r>
          </a:p>
        </p:txBody>
      </p:sp>
      <p:sp>
        <p:nvSpPr>
          <p:cNvPr id="3" name="Content Placeholder 2">
            <a:extLst>
              <a:ext uri="{FF2B5EF4-FFF2-40B4-BE49-F238E27FC236}">
                <a16:creationId xmlns:a16="http://schemas.microsoft.com/office/drawing/2014/main" id="{7215C308-5E9F-B5F7-D993-06EC31539DE4}"/>
              </a:ext>
            </a:extLst>
          </p:cNvPr>
          <p:cNvSpPr>
            <a:spLocks noGrp="1"/>
          </p:cNvSpPr>
          <p:nvPr>
            <p:ph idx="1"/>
          </p:nvPr>
        </p:nvSpPr>
        <p:spPr/>
        <p:txBody>
          <a:bodyPr/>
          <a:lstStyle/>
          <a:p>
            <a:pPr algn="ctr" eaLnBrk="1" hangingPunct="1">
              <a:defRPr/>
            </a:pPr>
            <a:r>
              <a:rPr lang="en-US" b="1" dirty="0"/>
              <a:t>Psalm 51:17 </a:t>
            </a:r>
          </a:p>
          <a:p>
            <a:pPr eaLnBrk="1" hangingPunct="1">
              <a:defRPr/>
            </a:pPr>
            <a:r>
              <a:rPr lang="en-US" b="1" u="sng" dirty="0"/>
              <a:t>The sacrifices of God are a broken spirit, A broken and a contrite heart</a:t>
            </a:r>
            <a:r>
              <a:rPr lang="en-US" b="1" dirty="0"/>
              <a:t> —these, O God, You will not despise.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F341A-8D08-86BE-C529-3074761A0AE6}"/>
              </a:ext>
            </a:extLst>
          </p:cNvPr>
          <p:cNvSpPr>
            <a:spLocks noGrp="1"/>
          </p:cNvSpPr>
          <p:nvPr>
            <p:ph type="title"/>
          </p:nvPr>
        </p:nvSpPr>
        <p:spPr/>
        <p:txBody>
          <a:bodyPr/>
          <a:lstStyle/>
          <a:p>
            <a:pPr eaLnBrk="1" hangingPunct="1">
              <a:defRPr/>
            </a:pPr>
            <a:r>
              <a:rPr lang="en-US" dirty="0"/>
              <a:t> </a:t>
            </a:r>
            <a:r>
              <a:rPr lang="en-US" dirty="0">
                <a:solidFill>
                  <a:schemeClr val="tx1"/>
                </a:solidFill>
              </a:rPr>
              <a:t>David’s Life Broken By His Sins</a:t>
            </a:r>
          </a:p>
        </p:txBody>
      </p:sp>
      <p:sp>
        <p:nvSpPr>
          <p:cNvPr id="3" name="Content Placeholder 2">
            <a:extLst>
              <a:ext uri="{FF2B5EF4-FFF2-40B4-BE49-F238E27FC236}">
                <a16:creationId xmlns:a16="http://schemas.microsoft.com/office/drawing/2014/main" id="{32FFEBC6-3EE4-B39F-46D1-8A3235123268}"/>
              </a:ext>
            </a:extLst>
          </p:cNvPr>
          <p:cNvSpPr>
            <a:spLocks noGrp="1"/>
          </p:cNvSpPr>
          <p:nvPr>
            <p:ph idx="1"/>
          </p:nvPr>
        </p:nvSpPr>
        <p:spPr/>
        <p:txBody>
          <a:bodyPr/>
          <a:lstStyle/>
          <a:p>
            <a:pPr algn="ctr" eaLnBrk="1" hangingPunct="1">
              <a:defRPr/>
            </a:pPr>
            <a:r>
              <a:rPr lang="en-US" sz="3600" b="1" dirty="0"/>
              <a:t>Proverbs 28:13</a:t>
            </a:r>
          </a:p>
          <a:p>
            <a:pPr eaLnBrk="1" hangingPunct="1">
              <a:defRPr/>
            </a:pPr>
            <a:r>
              <a:rPr lang="en-US" sz="3600" b="1" dirty="0"/>
              <a:t> </a:t>
            </a:r>
            <a:r>
              <a:rPr lang="en-US" sz="3600" b="1" u="sng" dirty="0"/>
              <a:t>He who covers his sins will not prosper</a:t>
            </a:r>
            <a:r>
              <a:rPr lang="en-US" sz="3600" b="1" dirty="0"/>
              <a:t>, </a:t>
            </a:r>
            <a:r>
              <a:rPr lang="en-US" sz="3600" b="1" u="sng" dirty="0"/>
              <a:t>But whoever confesses and forsakes them will have mercy</a:t>
            </a:r>
            <a:r>
              <a:rPr lang="en-US" sz="3600" b="1" dirty="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F333-5129-696B-693F-B8A3D55BA058}"/>
              </a:ext>
            </a:extLst>
          </p:cNvPr>
          <p:cNvSpPr>
            <a:spLocks noGrp="1"/>
          </p:cNvSpPr>
          <p:nvPr>
            <p:ph type="title"/>
          </p:nvPr>
        </p:nvSpPr>
        <p:spPr/>
        <p:txBody>
          <a:bodyPr/>
          <a:lstStyle/>
          <a:p>
            <a:pPr eaLnBrk="1" hangingPunct="1">
              <a:defRPr/>
            </a:pPr>
            <a:r>
              <a:rPr lang="en-US" dirty="0"/>
              <a:t> </a:t>
            </a:r>
            <a:r>
              <a:rPr lang="en-US" dirty="0">
                <a:solidFill>
                  <a:schemeClr val="tx1"/>
                </a:solidFill>
              </a:rPr>
              <a:t>David’s Life Broken By His Sins</a:t>
            </a:r>
          </a:p>
        </p:txBody>
      </p:sp>
      <p:sp>
        <p:nvSpPr>
          <p:cNvPr id="3" name="Content Placeholder 2">
            <a:extLst>
              <a:ext uri="{FF2B5EF4-FFF2-40B4-BE49-F238E27FC236}">
                <a16:creationId xmlns:a16="http://schemas.microsoft.com/office/drawing/2014/main" id="{1FFB75E1-6867-3325-5760-90CA0281637B}"/>
              </a:ext>
            </a:extLst>
          </p:cNvPr>
          <p:cNvSpPr>
            <a:spLocks noGrp="1"/>
          </p:cNvSpPr>
          <p:nvPr>
            <p:ph idx="1"/>
          </p:nvPr>
        </p:nvSpPr>
        <p:spPr/>
        <p:txBody>
          <a:bodyPr/>
          <a:lstStyle/>
          <a:p>
            <a:pPr algn="ctr" eaLnBrk="1" hangingPunct="1">
              <a:defRPr/>
            </a:pPr>
            <a:r>
              <a:rPr lang="en-US" sz="3600" b="1" dirty="0"/>
              <a:t>Jeremiah 18:4</a:t>
            </a:r>
          </a:p>
          <a:p>
            <a:pPr eaLnBrk="1" hangingPunct="1">
              <a:defRPr/>
            </a:pPr>
            <a:r>
              <a:rPr lang="en-US" sz="3600" b="1" dirty="0"/>
              <a:t> But the pot he was shaping from </a:t>
            </a:r>
            <a:r>
              <a:rPr lang="en-US" sz="3600" b="1" u="sng" dirty="0"/>
              <a:t>the clay was marred in his hands; so the potter formed it into another pot, shaping it as seemed best to him</a:t>
            </a:r>
            <a:r>
              <a:rPr lang="en-US" sz="3600" b="1" dirty="0"/>
              <a:t>.</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111</TotalTime>
  <Words>1007</Words>
  <Application>Microsoft Office PowerPoint</Application>
  <PresentationFormat>On-screen Show (4:3)</PresentationFormat>
  <Paragraphs>80</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Wingdings</vt:lpstr>
      <vt:lpstr>Calibri</vt:lpstr>
      <vt:lpstr>Orbit</vt:lpstr>
      <vt:lpstr>God Who Makes  The Broken Beautiful</vt:lpstr>
      <vt:lpstr>The Earth From Without Form And Void To Beautiful</vt:lpstr>
      <vt:lpstr>The Earth From Without Form And Void To Beautiful</vt:lpstr>
      <vt:lpstr> David’s Life Broken By His Sins</vt:lpstr>
      <vt:lpstr> David’s Life Broken By His Sins</vt:lpstr>
      <vt:lpstr> David’s Life Broken By His Sins</vt:lpstr>
      <vt:lpstr> David’s Life Broken By His Sins</vt:lpstr>
      <vt:lpstr> David’s Life Broken By His Sins</vt:lpstr>
      <vt:lpstr> David’s Life Broken By His Sins</vt:lpstr>
      <vt:lpstr> David’s Life Broken By His Sins</vt:lpstr>
      <vt:lpstr> David’s Life Broken By His Sins</vt:lpstr>
      <vt:lpstr>From The Chief Of Sinners To The Apostle Paul</vt:lpstr>
      <vt:lpstr>From The Chief Of Sinners To The Apostle Paul</vt:lpstr>
      <vt:lpstr>From The Chief Of Sinners To The Apostle Paul</vt:lpstr>
      <vt:lpstr>From Mankind’s Ugliest Most Wicked Moment To The Greatest Expression Of Love</vt:lpstr>
      <vt:lpstr>From Mankind’s Ugliest Most Wicked Moment To The Greatest Expression Of Love</vt:lpstr>
      <vt:lpstr>From Mankind’s Ugliest Most Wicked Moment To The Greatest Expression Of Love</vt:lpstr>
      <vt:lpstr>From Mankind’s Ugliest Most Wicked Moment To The Greatest Expression Of Love</vt:lpstr>
      <vt:lpstr>From A Sinner Dead In Our Sins  To A Child Of God</vt:lpstr>
      <vt:lpstr>From A Sinner Dead In Our Sins  To A Child Of God</vt:lpstr>
      <vt:lpstr>From A Sinner Dead In Our Sins  To A Child Of God</vt:lpstr>
    </vt:vector>
  </TitlesOfParts>
  <Company> CofC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Who Makes  The Broken Beautiful</dc:title>
  <dc:creator>Wayne Fancher</dc:creator>
  <cp:lastModifiedBy>Stan Cox</cp:lastModifiedBy>
  <cp:revision>14</cp:revision>
  <dcterms:created xsi:type="dcterms:W3CDTF">2005-02-02T15:01:45Z</dcterms:created>
  <dcterms:modified xsi:type="dcterms:W3CDTF">2023-11-05T03:40:14Z</dcterms:modified>
</cp:coreProperties>
</file>