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8BAA745-F36B-A461-EC7D-EA0E8B765966}"/>
              </a:ext>
            </a:extLst>
          </p:cNvPr>
          <p:cNvSpPr>
            <a:spLocks noGrp="1"/>
          </p:cNvSpPr>
          <p:nvPr>
            <p:ph type="dt" sz="half" idx="10"/>
          </p:nvPr>
        </p:nvSpPr>
        <p:spPr/>
        <p:txBody>
          <a:bodyPr/>
          <a:lstStyle>
            <a:lvl1pPr>
              <a:defRPr/>
            </a:lvl1pPr>
          </a:lstStyle>
          <a:p>
            <a:pPr>
              <a:defRPr/>
            </a:pPr>
            <a:fld id="{8F81D13A-992B-42BC-8812-2395B33854FE}" type="datetimeFigureOut">
              <a:rPr lang="en-US" altLang="en-US"/>
              <a:pPr>
                <a:defRPr/>
              </a:pPr>
              <a:t>11/6/2023</a:t>
            </a:fld>
            <a:endParaRPr lang="en-US" altLang="en-US"/>
          </a:p>
        </p:txBody>
      </p:sp>
      <p:sp>
        <p:nvSpPr>
          <p:cNvPr id="5" name="Footer Placeholder 4">
            <a:extLst>
              <a:ext uri="{FF2B5EF4-FFF2-40B4-BE49-F238E27FC236}">
                <a16:creationId xmlns:a16="http://schemas.microsoft.com/office/drawing/2014/main" id="{CCB3B000-04EC-0ACB-B48C-CB3A8700E8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B0FDDB-8D2C-68FF-B71E-0B8CFAFD218B}"/>
              </a:ext>
            </a:extLst>
          </p:cNvPr>
          <p:cNvSpPr>
            <a:spLocks noGrp="1"/>
          </p:cNvSpPr>
          <p:nvPr>
            <p:ph type="sldNum" sz="quarter" idx="12"/>
          </p:nvPr>
        </p:nvSpPr>
        <p:spPr/>
        <p:txBody>
          <a:bodyPr/>
          <a:lstStyle>
            <a:lvl1pPr>
              <a:defRPr/>
            </a:lvl1pPr>
          </a:lstStyle>
          <a:p>
            <a:pPr>
              <a:defRPr/>
            </a:pPr>
            <a:fld id="{723785A1-6D33-4101-B1F5-D08BB19EA49D}" type="slidenum">
              <a:rPr lang="en-US" altLang="en-US"/>
              <a:pPr>
                <a:defRPr/>
              </a:pPr>
              <a:t>‹#›</a:t>
            </a:fld>
            <a:endParaRPr lang="en-US" altLang="en-US"/>
          </a:p>
        </p:txBody>
      </p:sp>
    </p:spTree>
    <p:extLst>
      <p:ext uri="{BB962C8B-B14F-4D97-AF65-F5344CB8AC3E}">
        <p14:creationId xmlns:p14="http://schemas.microsoft.com/office/powerpoint/2010/main" val="42182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5B9BA-6208-6CD6-A8A8-255D71037F5B}"/>
              </a:ext>
            </a:extLst>
          </p:cNvPr>
          <p:cNvSpPr>
            <a:spLocks noGrp="1"/>
          </p:cNvSpPr>
          <p:nvPr>
            <p:ph type="dt" sz="half" idx="10"/>
          </p:nvPr>
        </p:nvSpPr>
        <p:spPr/>
        <p:txBody>
          <a:bodyPr/>
          <a:lstStyle>
            <a:lvl1pPr>
              <a:defRPr/>
            </a:lvl1pPr>
          </a:lstStyle>
          <a:p>
            <a:pPr>
              <a:defRPr/>
            </a:pPr>
            <a:fld id="{784B6D09-2B85-4941-9ACD-5E3653589EBF}" type="datetimeFigureOut">
              <a:rPr lang="en-US" altLang="en-US"/>
              <a:pPr>
                <a:defRPr/>
              </a:pPr>
              <a:t>11/6/2023</a:t>
            </a:fld>
            <a:endParaRPr lang="en-US" altLang="en-US"/>
          </a:p>
        </p:txBody>
      </p:sp>
      <p:sp>
        <p:nvSpPr>
          <p:cNvPr id="5" name="Footer Placeholder 4">
            <a:extLst>
              <a:ext uri="{FF2B5EF4-FFF2-40B4-BE49-F238E27FC236}">
                <a16:creationId xmlns:a16="http://schemas.microsoft.com/office/drawing/2014/main" id="{2B37AE72-1954-585F-2197-A738BD3ED4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230744-B932-41A9-5CE5-512B8C5998FD}"/>
              </a:ext>
            </a:extLst>
          </p:cNvPr>
          <p:cNvSpPr>
            <a:spLocks noGrp="1"/>
          </p:cNvSpPr>
          <p:nvPr>
            <p:ph type="sldNum" sz="quarter" idx="12"/>
          </p:nvPr>
        </p:nvSpPr>
        <p:spPr/>
        <p:txBody>
          <a:bodyPr/>
          <a:lstStyle>
            <a:lvl1pPr>
              <a:defRPr/>
            </a:lvl1pPr>
          </a:lstStyle>
          <a:p>
            <a:pPr>
              <a:defRPr/>
            </a:pPr>
            <a:fld id="{9876460F-37A6-40AB-999A-61C08E848AF8}" type="slidenum">
              <a:rPr lang="en-US" altLang="en-US"/>
              <a:pPr>
                <a:defRPr/>
              </a:pPr>
              <a:t>‹#›</a:t>
            </a:fld>
            <a:endParaRPr lang="en-US" altLang="en-US"/>
          </a:p>
        </p:txBody>
      </p:sp>
    </p:spTree>
    <p:extLst>
      <p:ext uri="{BB962C8B-B14F-4D97-AF65-F5344CB8AC3E}">
        <p14:creationId xmlns:p14="http://schemas.microsoft.com/office/powerpoint/2010/main" val="356982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391A1-6E4D-ACBD-BC03-ACF15DED304A}"/>
              </a:ext>
            </a:extLst>
          </p:cNvPr>
          <p:cNvSpPr>
            <a:spLocks noGrp="1"/>
          </p:cNvSpPr>
          <p:nvPr>
            <p:ph type="dt" sz="half" idx="10"/>
          </p:nvPr>
        </p:nvSpPr>
        <p:spPr/>
        <p:txBody>
          <a:bodyPr/>
          <a:lstStyle>
            <a:lvl1pPr>
              <a:defRPr/>
            </a:lvl1pPr>
          </a:lstStyle>
          <a:p>
            <a:pPr>
              <a:defRPr/>
            </a:pPr>
            <a:fld id="{0FB35050-F967-4BE8-AECB-9841A1CB1941}" type="datetimeFigureOut">
              <a:rPr lang="en-US" altLang="en-US"/>
              <a:pPr>
                <a:defRPr/>
              </a:pPr>
              <a:t>11/6/2023</a:t>
            </a:fld>
            <a:endParaRPr lang="en-US" altLang="en-US"/>
          </a:p>
        </p:txBody>
      </p:sp>
      <p:sp>
        <p:nvSpPr>
          <p:cNvPr id="5" name="Footer Placeholder 4">
            <a:extLst>
              <a:ext uri="{FF2B5EF4-FFF2-40B4-BE49-F238E27FC236}">
                <a16:creationId xmlns:a16="http://schemas.microsoft.com/office/drawing/2014/main" id="{8F5C0F29-C602-1320-BFDE-8C63DE5404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F6E409-3F2E-E0BB-1F5B-065AAC40E207}"/>
              </a:ext>
            </a:extLst>
          </p:cNvPr>
          <p:cNvSpPr>
            <a:spLocks noGrp="1"/>
          </p:cNvSpPr>
          <p:nvPr>
            <p:ph type="sldNum" sz="quarter" idx="12"/>
          </p:nvPr>
        </p:nvSpPr>
        <p:spPr/>
        <p:txBody>
          <a:bodyPr/>
          <a:lstStyle>
            <a:lvl1pPr>
              <a:defRPr/>
            </a:lvl1pPr>
          </a:lstStyle>
          <a:p>
            <a:pPr>
              <a:defRPr/>
            </a:pPr>
            <a:fld id="{E934A834-86CE-4967-9498-BE04B5256AC7}" type="slidenum">
              <a:rPr lang="en-US" altLang="en-US"/>
              <a:pPr>
                <a:defRPr/>
              </a:pPr>
              <a:t>‹#›</a:t>
            </a:fld>
            <a:endParaRPr lang="en-US" altLang="en-US"/>
          </a:p>
        </p:txBody>
      </p:sp>
    </p:spTree>
    <p:extLst>
      <p:ext uri="{BB962C8B-B14F-4D97-AF65-F5344CB8AC3E}">
        <p14:creationId xmlns:p14="http://schemas.microsoft.com/office/powerpoint/2010/main" val="241509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6A012-C9BE-853D-15F7-DB5388482AB7}"/>
              </a:ext>
            </a:extLst>
          </p:cNvPr>
          <p:cNvSpPr>
            <a:spLocks noGrp="1"/>
          </p:cNvSpPr>
          <p:nvPr>
            <p:ph type="dt" sz="half" idx="10"/>
          </p:nvPr>
        </p:nvSpPr>
        <p:spPr/>
        <p:txBody>
          <a:bodyPr/>
          <a:lstStyle>
            <a:lvl1pPr>
              <a:defRPr/>
            </a:lvl1pPr>
          </a:lstStyle>
          <a:p>
            <a:pPr>
              <a:defRPr/>
            </a:pPr>
            <a:fld id="{C78912E4-52D0-46D5-9263-ED04313DBF5E}" type="datetimeFigureOut">
              <a:rPr lang="en-US" altLang="en-US"/>
              <a:pPr>
                <a:defRPr/>
              </a:pPr>
              <a:t>11/6/2023</a:t>
            </a:fld>
            <a:endParaRPr lang="en-US" altLang="en-US"/>
          </a:p>
        </p:txBody>
      </p:sp>
      <p:sp>
        <p:nvSpPr>
          <p:cNvPr id="5" name="Footer Placeholder 4">
            <a:extLst>
              <a:ext uri="{FF2B5EF4-FFF2-40B4-BE49-F238E27FC236}">
                <a16:creationId xmlns:a16="http://schemas.microsoft.com/office/drawing/2014/main" id="{DE13DC51-52F5-309A-8CE4-72748DFF7A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923A69-330E-6DEB-0C5C-776E343F0F06}"/>
              </a:ext>
            </a:extLst>
          </p:cNvPr>
          <p:cNvSpPr>
            <a:spLocks noGrp="1"/>
          </p:cNvSpPr>
          <p:nvPr>
            <p:ph type="sldNum" sz="quarter" idx="12"/>
          </p:nvPr>
        </p:nvSpPr>
        <p:spPr/>
        <p:txBody>
          <a:bodyPr/>
          <a:lstStyle>
            <a:lvl1pPr>
              <a:defRPr/>
            </a:lvl1pPr>
          </a:lstStyle>
          <a:p>
            <a:pPr>
              <a:defRPr/>
            </a:pPr>
            <a:fld id="{43F4C6F0-76E7-4055-8F4C-39D8F160EA6C}" type="slidenum">
              <a:rPr lang="en-US" altLang="en-US"/>
              <a:pPr>
                <a:defRPr/>
              </a:pPr>
              <a:t>‹#›</a:t>
            </a:fld>
            <a:endParaRPr lang="en-US" altLang="en-US"/>
          </a:p>
        </p:txBody>
      </p:sp>
    </p:spTree>
    <p:extLst>
      <p:ext uri="{BB962C8B-B14F-4D97-AF65-F5344CB8AC3E}">
        <p14:creationId xmlns:p14="http://schemas.microsoft.com/office/powerpoint/2010/main" val="354600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294983-E3FB-3F38-9B10-5560DDAAE3CA}"/>
              </a:ext>
            </a:extLst>
          </p:cNvPr>
          <p:cNvSpPr>
            <a:spLocks noGrp="1"/>
          </p:cNvSpPr>
          <p:nvPr>
            <p:ph type="dt" sz="half" idx="10"/>
          </p:nvPr>
        </p:nvSpPr>
        <p:spPr/>
        <p:txBody>
          <a:bodyPr/>
          <a:lstStyle>
            <a:lvl1pPr>
              <a:defRPr/>
            </a:lvl1pPr>
          </a:lstStyle>
          <a:p>
            <a:pPr>
              <a:defRPr/>
            </a:pPr>
            <a:fld id="{E3C6219D-5B2E-4D53-8C45-E2CD1C33CD38}" type="datetimeFigureOut">
              <a:rPr lang="en-US" altLang="en-US"/>
              <a:pPr>
                <a:defRPr/>
              </a:pPr>
              <a:t>11/6/2023</a:t>
            </a:fld>
            <a:endParaRPr lang="en-US" altLang="en-US"/>
          </a:p>
        </p:txBody>
      </p:sp>
      <p:sp>
        <p:nvSpPr>
          <p:cNvPr id="5" name="Footer Placeholder 4">
            <a:extLst>
              <a:ext uri="{FF2B5EF4-FFF2-40B4-BE49-F238E27FC236}">
                <a16:creationId xmlns:a16="http://schemas.microsoft.com/office/drawing/2014/main" id="{284521DA-6E1E-D39F-09F7-265F0AF4CC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AA1E93-6F6B-C04B-35B0-E0A1CF0DCDC3}"/>
              </a:ext>
            </a:extLst>
          </p:cNvPr>
          <p:cNvSpPr>
            <a:spLocks noGrp="1"/>
          </p:cNvSpPr>
          <p:nvPr>
            <p:ph type="sldNum" sz="quarter" idx="12"/>
          </p:nvPr>
        </p:nvSpPr>
        <p:spPr/>
        <p:txBody>
          <a:bodyPr/>
          <a:lstStyle>
            <a:lvl1pPr>
              <a:defRPr/>
            </a:lvl1pPr>
          </a:lstStyle>
          <a:p>
            <a:pPr>
              <a:defRPr/>
            </a:pPr>
            <a:fld id="{54A404A9-59BC-4D81-8FAF-35F9A5C81C55}" type="slidenum">
              <a:rPr lang="en-US" altLang="en-US"/>
              <a:pPr>
                <a:defRPr/>
              </a:pPr>
              <a:t>‹#›</a:t>
            </a:fld>
            <a:endParaRPr lang="en-US" altLang="en-US"/>
          </a:p>
        </p:txBody>
      </p:sp>
    </p:spTree>
    <p:extLst>
      <p:ext uri="{BB962C8B-B14F-4D97-AF65-F5344CB8AC3E}">
        <p14:creationId xmlns:p14="http://schemas.microsoft.com/office/powerpoint/2010/main" val="121841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9E92231-35BB-9507-7FF9-D18256FE6E3F}"/>
              </a:ext>
            </a:extLst>
          </p:cNvPr>
          <p:cNvSpPr>
            <a:spLocks noGrp="1"/>
          </p:cNvSpPr>
          <p:nvPr>
            <p:ph type="dt" sz="half" idx="10"/>
          </p:nvPr>
        </p:nvSpPr>
        <p:spPr/>
        <p:txBody>
          <a:bodyPr/>
          <a:lstStyle>
            <a:lvl1pPr>
              <a:defRPr/>
            </a:lvl1pPr>
          </a:lstStyle>
          <a:p>
            <a:pPr>
              <a:defRPr/>
            </a:pPr>
            <a:fld id="{171305C6-FA42-4929-9434-B4316496AF46}" type="datetimeFigureOut">
              <a:rPr lang="en-US" altLang="en-US"/>
              <a:pPr>
                <a:defRPr/>
              </a:pPr>
              <a:t>11/6/2023</a:t>
            </a:fld>
            <a:endParaRPr lang="en-US" altLang="en-US"/>
          </a:p>
        </p:txBody>
      </p:sp>
      <p:sp>
        <p:nvSpPr>
          <p:cNvPr id="6" name="Footer Placeholder 4">
            <a:extLst>
              <a:ext uri="{FF2B5EF4-FFF2-40B4-BE49-F238E27FC236}">
                <a16:creationId xmlns:a16="http://schemas.microsoft.com/office/drawing/2014/main" id="{0E01DDED-AA86-A6E0-0C86-FFF4FDC3D9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FBE988B-4E07-8F74-FB45-0A8DC4DCD0FE}"/>
              </a:ext>
            </a:extLst>
          </p:cNvPr>
          <p:cNvSpPr>
            <a:spLocks noGrp="1"/>
          </p:cNvSpPr>
          <p:nvPr>
            <p:ph type="sldNum" sz="quarter" idx="12"/>
          </p:nvPr>
        </p:nvSpPr>
        <p:spPr/>
        <p:txBody>
          <a:bodyPr/>
          <a:lstStyle>
            <a:lvl1pPr>
              <a:defRPr/>
            </a:lvl1pPr>
          </a:lstStyle>
          <a:p>
            <a:pPr>
              <a:defRPr/>
            </a:pPr>
            <a:fld id="{77F2BBB0-A81C-48FF-B966-5EE85FF6D031}" type="slidenum">
              <a:rPr lang="en-US" altLang="en-US"/>
              <a:pPr>
                <a:defRPr/>
              </a:pPr>
              <a:t>‹#›</a:t>
            </a:fld>
            <a:endParaRPr lang="en-US" altLang="en-US"/>
          </a:p>
        </p:txBody>
      </p:sp>
    </p:spTree>
    <p:extLst>
      <p:ext uri="{BB962C8B-B14F-4D97-AF65-F5344CB8AC3E}">
        <p14:creationId xmlns:p14="http://schemas.microsoft.com/office/powerpoint/2010/main" val="94814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0E821BA-D4F3-261C-1EA5-FC063E9ED0C6}"/>
              </a:ext>
            </a:extLst>
          </p:cNvPr>
          <p:cNvSpPr>
            <a:spLocks noGrp="1"/>
          </p:cNvSpPr>
          <p:nvPr>
            <p:ph type="dt" sz="half" idx="10"/>
          </p:nvPr>
        </p:nvSpPr>
        <p:spPr/>
        <p:txBody>
          <a:bodyPr/>
          <a:lstStyle>
            <a:lvl1pPr>
              <a:defRPr/>
            </a:lvl1pPr>
          </a:lstStyle>
          <a:p>
            <a:pPr>
              <a:defRPr/>
            </a:pPr>
            <a:fld id="{A89919FC-3E66-477D-BCD3-F2DE3160E8AD}" type="datetimeFigureOut">
              <a:rPr lang="en-US" altLang="en-US"/>
              <a:pPr>
                <a:defRPr/>
              </a:pPr>
              <a:t>11/6/2023</a:t>
            </a:fld>
            <a:endParaRPr lang="en-US" altLang="en-US"/>
          </a:p>
        </p:txBody>
      </p:sp>
      <p:sp>
        <p:nvSpPr>
          <p:cNvPr id="8" name="Footer Placeholder 4">
            <a:extLst>
              <a:ext uri="{FF2B5EF4-FFF2-40B4-BE49-F238E27FC236}">
                <a16:creationId xmlns:a16="http://schemas.microsoft.com/office/drawing/2014/main" id="{C5CBF0E7-D000-1F15-ADFA-A82AE356DC0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8466151-B853-6C9C-EF0E-E5827D869A72}"/>
              </a:ext>
            </a:extLst>
          </p:cNvPr>
          <p:cNvSpPr>
            <a:spLocks noGrp="1"/>
          </p:cNvSpPr>
          <p:nvPr>
            <p:ph type="sldNum" sz="quarter" idx="12"/>
          </p:nvPr>
        </p:nvSpPr>
        <p:spPr/>
        <p:txBody>
          <a:bodyPr/>
          <a:lstStyle>
            <a:lvl1pPr>
              <a:defRPr/>
            </a:lvl1pPr>
          </a:lstStyle>
          <a:p>
            <a:pPr>
              <a:defRPr/>
            </a:pPr>
            <a:fld id="{EEAB474E-A466-4ABC-BE52-B7B1DAB679AC}" type="slidenum">
              <a:rPr lang="en-US" altLang="en-US"/>
              <a:pPr>
                <a:defRPr/>
              </a:pPr>
              <a:t>‹#›</a:t>
            </a:fld>
            <a:endParaRPr lang="en-US" altLang="en-US"/>
          </a:p>
        </p:txBody>
      </p:sp>
    </p:spTree>
    <p:extLst>
      <p:ext uri="{BB962C8B-B14F-4D97-AF65-F5344CB8AC3E}">
        <p14:creationId xmlns:p14="http://schemas.microsoft.com/office/powerpoint/2010/main" val="143334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D5E81F1-773D-CA21-6D9A-71A07357AC4C}"/>
              </a:ext>
            </a:extLst>
          </p:cNvPr>
          <p:cNvSpPr>
            <a:spLocks noGrp="1"/>
          </p:cNvSpPr>
          <p:nvPr>
            <p:ph type="dt" sz="half" idx="10"/>
          </p:nvPr>
        </p:nvSpPr>
        <p:spPr/>
        <p:txBody>
          <a:bodyPr/>
          <a:lstStyle>
            <a:lvl1pPr>
              <a:defRPr/>
            </a:lvl1pPr>
          </a:lstStyle>
          <a:p>
            <a:pPr>
              <a:defRPr/>
            </a:pPr>
            <a:fld id="{89B52A12-0A34-4F8D-AA5E-0298D4FBE941}" type="datetimeFigureOut">
              <a:rPr lang="en-US" altLang="en-US"/>
              <a:pPr>
                <a:defRPr/>
              </a:pPr>
              <a:t>11/6/2023</a:t>
            </a:fld>
            <a:endParaRPr lang="en-US" altLang="en-US"/>
          </a:p>
        </p:txBody>
      </p:sp>
      <p:sp>
        <p:nvSpPr>
          <p:cNvPr id="4" name="Footer Placeholder 4">
            <a:extLst>
              <a:ext uri="{FF2B5EF4-FFF2-40B4-BE49-F238E27FC236}">
                <a16:creationId xmlns:a16="http://schemas.microsoft.com/office/drawing/2014/main" id="{7464E1F0-B1A0-C5DD-2E51-8605C92CFB7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7C0B491-2962-3B77-1C21-99C086AAD883}"/>
              </a:ext>
            </a:extLst>
          </p:cNvPr>
          <p:cNvSpPr>
            <a:spLocks noGrp="1"/>
          </p:cNvSpPr>
          <p:nvPr>
            <p:ph type="sldNum" sz="quarter" idx="12"/>
          </p:nvPr>
        </p:nvSpPr>
        <p:spPr/>
        <p:txBody>
          <a:bodyPr/>
          <a:lstStyle>
            <a:lvl1pPr>
              <a:defRPr/>
            </a:lvl1pPr>
          </a:lstStyle>
          <a:p>
            <a:pPr>
              <a:defRPr/>
            </a:pPr>
            <a:fld id="{E358C859-A491-4696-8FBF-DCCC807CDFC9}" type="slidenum">
              <a:rPr lang="en-US" altLang="en-US"/>
              <a:pPr>
                <a:defRPr/>
              </a:pPr>
              <a:t>‹#›</a:t>
            </a:fld>
            <a:endParaRPr lang="en-US" altLang="en-US"/>
          </a:p>
        </p:txBody>
      </p:sp>
    </p:spTree>
    <p:extLst>
      <p:ext uri="{BB962C8B-B14F-4D97-AF65-F5344CB8AC3E}">
        <p14:creationId xmlns:p14="http://schemas.microsoft.com/office/powerpoint/2010/main" val="145739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B8541F5-94F1-CF42-5E1E-E26D2A3F3618}"/>
              </a:ext>
            </a:extLst>
          </p:cNvPr>
          <p:cNvSpPr>
            <a:spLocks noGrp="1"/>
          </p:cNvSpPr>
          <p:nvPr>
            <p:ph type="dt" sz="half" idx="10"/>
          </p:nvPr>
        </p:nvSpPr>
        <p:spPr/>
        <p:txBody>
          <a:bodyPr/>
          <a:lstStyle>
            <a:lvl1pPr>
              <a:defRPr/>
            </a:lvl1pPr>
          </a:lstStyle>
          <a:p>
            <a:pPr>
              <a:defRPr/>
            </a:pPr>
            <a:fld id="{F534860F-6E50-43BF-B168-81B6FE6DE7BB}" type="datetimeFigureOut">
              <a:rPr lang="en-US" altLang="en-US"/>
              <a:pPr>
                <a:defRPr/>
              </a:pPr>
              <a:t>11/6/2023</a:t>
            </a:fld>
            <a:endParaRPr lang="en-US" altLang="en-US"/>
          </a:p>
        </p:txBody>
      </p:sp>
      <p:sp>
        <p:nvSpPr>
          <p:cNvPr id="3" name="Footer Placeholder 4">
            <a:extLst>
              <a:ext uri="{FF2B5EF4-FFF2-40B4-BE49-F238E27FC236}">
                <a16:creationId xmlns:a16="http://schemas.microsoft.com/office/drawing/2014/main" id="{A8657D5A-9280-C5FD-D988-76C7FF33783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E2DF46C-96F0-74C6-1C60-1672A805452B}"/>
              </a:ext>
            </a:extLst>
          </p:cNvPr>
          <p:cNvSpPr>
            <a:spLocks noGrp="1"/>
          </p:cNvSpPr>
          <p:nvPr>
            <p:ph type="sldNum" sz="quarter" idx="12"/>
          </p:nvPr>
        </p:nvSpPr>
        <p:spPr/>
        <p:txBody>
          <a:bodyPr/>
          <a:lstStyle>
            <a:lvl1pPr>
              <a:defRPr/>
            </a:lvl1pPr>
          </a:lstStyle>
          <a:p>
            <a:pPr>
              <a:defRPr/>
            </a:pPr>
            <a:fld id="{D3517F32-7720-4A6E-9F45-5A82A10B0A0B}" type="slidenum">
              <a:rPr lang="en-US" altLang="en-US"/>
              <a:pPr>
                <a:defRPr/>
              </a:pPr>
              <a:t>‹#›</a:t>
            </a:fld>
            <a:endParaRPr lang="en-US" altLang="en-US"/>
          </a:p>
        </p:txBody>
      </p:sp>
    </p:spTree>
    <p:extLst>
      <p:ext uri="{BB962C8B-B14F-4D97-AF65-F5344CB8AC3E}">
        <p14:creationId xmlns:p14="http://schemas.microsoft.com/office/powerpoint/2010/main" val="7152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7D78821-79A2-A7A1-8832-93C7CEA1E1A1}"/>
              </a:ext>
            </a:extLst>
          </p:cNvPr>
          <p:cNvSpPr>
            <a:spLocks noGrp="1"/>
          </p:cNvSpPr>
          <p:nvPr>
            <p:ph type="dt" sz="half" idx="10"/>
          </p:nvPr>
        </p:nvSpPr>
        <p:spPr/>
        <p:txBody>
          <a:bodyPr/>
          <a:lstStyle>
            <a:lvl1pPr>
              <a:defRPr/>
            </a:lvl1pPr>
          </a:lstStyle>
          <a:p>
            <a:pPr>
              <a:defRPr/>
            </a:pPr>
            <a:fld id="{B3E471B2-6611-4BD5-8A8C-3D548EF70660}" type="datetimeFigureOut">
              <a:rPr lang="en-US" altLang="en-US"/>
              <a:pPr>
                <a:defRPr/>
              </a:pPr>
              <a:t>11/6/2023</a:t>
            </a:fld>
            <a:endParaRPr lang="en-US" altLang="en-US"/>
          </a:p>
        </p:txBody>
      </p:sp>
      <p:sp>
        <p:nvSpPr>
          <p:cNvPr id="6" name="Footer Placeholder 4">
            <a:extLst>
              <a:ext uri="{FF2B5EF4-FFF2-40B4-BE49-F238E27FC236}">
                <a16:creationId xmlns:a16="http://schemas.microsoft.com/office/drawing/2014/main" id="{43E781D9-B812-F1BB-7919-D797C362B21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3DA52CF-85EE-C7F4-C761-54A37768B980}"/>
              </a:ext>
            </a:extLst>
          </p:cNvPr>
          <p:cNvSpPr>
            <a:spLocks noGrp="1"/>
          </p:cNvSpPr>
          <p:nvPr>
            <p:ph type="sldNum" sz="quarter" idx="12"/>
          </p:nvPr>
        </p:nvSpPr>
        <p:spPr/>
        <p:txBody>
          <a:bodyPr/>
          <a:lstStyle>
            <a:lvl1pPr>
              <a:defRPr/>
            </a:lvl1pPr>
          </a:lstStyle>
          <a:p>
            <a:pPr>
              <a:defRPr/>
            </a:pPr>
            <a:fld id="{F40C578B-2922-4D3D-9EC4-242A0DF9CA18}" type="slidenum">
              <a:rPr lang="en-US" altLang="en-US"/>
              <a:pPr>
                <a:defRPr/>
              </a:pPr>
              <a:t>‹#›</a:t>
            </a:fld>
            <a:endParaRPr lang="en-US" altLang="en-US"/>
          </a:p>
        </p:txBody>
      </p:sp>
    </p:spTree>
    <p:extLst>
      <p:ext uri="{BB962C8B-B14F-4D97-AF65-F5344CB8AC3E}">
        <p14:creationId xmlns:p14="http://schemas.microsoft.com/office/powerpoint/2010/main" val="266884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9F51FB1-DC84-BAF6-2562-6A13722488C9}"/>
              </a:ext>
            </a:extLst>
          </p:cNvPr>
          <p:cNvSpPr>
            <a:spLocks noGrp="1"/>
          </p:cNvSpPr>
          <p:nvPr>
            <p:ph type="dt" sz="half" idx="10"/>
          </p:nvPr>
        </p:nvSpPr>
        <p:spPr/>
        <p:txBody>
          <a:bodyPr/>
          <a:lstStyle>
            <a:lvl1pPr>
              <a:defRPr/>
            </a:lvl1pPr>
          </a:lstStyle>
          <a:p>
            <a:pPr>
              <a:defRPr/>
            </a:pPr>
            <a:fld id="{E7BDB914-3E37-4B36-8E1A-1636C4E3DF08}" type="datetimeFigureOut">
              <a:rPr lang="en-US" altLang="en-US"/>
              <a:pPr>
                <a:defRPr/>
              </a:pPr>
              <a:t>11/6/2023</a:t>
            </a:fld>
            <a:endParaRPr lang="en-US" altLang="en-US"/>
          </a:p>
        </p:txBody>
      </p:sp>
      <p:sp>
        <p:nvSpPr>
          <p:cNvPr id="6" name="Footer Placeholder 4">
            <a:extLst>
              <a:ext uri="{FF2B5EF4-FFF2-40B4-BE49-F238E27FC236}">
                <a16:creationId xmlns:a16="http://schemas.microsoft.com/office/drawing/2014/main" id="{40FB253A-61E9-22CB-0BAC-108323E722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267BC12-CBA5-CCD2-3069-CE47F9B7E2BB}"/>
              </a:ext>
            </a:extLst>
          </p:cNvPr>
          <p:cNvSpPr>
            <a:spLocks noGrp="1"/>
          </p:cNvSpPr>
          <p:nvPr>
            <p:ph type="sldNum" sz="quarter" idx="12"/>
          </p:nvPr>
        </p:nvSpPr>
        <p:spPr/>
        <p:txBody>
          <a:bodyPr/>
          <a:lstStyle>
            <a:lvl1pPr>
              <a:defRPr/>
            </a:lvl1pPr>
          </a:lstStyle>
          <a:p>
            <a:pPr>
              <a:defRPr/>
            </a:pPr>
            <a:fld id="{A4E4249C-A528-4D9C-8FFD-A9A9C26ED15F}" type="slidenum">
              <a:rPr lang="en-US" altLang="en-US"/>
              <a:pPr>
                <a:defRPr/>
              </a:pPr>
              <a:t>‹#›</a:t>
            </a:fld>
            <a:endParaRPr lang="en-US" altLang="en-US"/>
          </a:p>
        </p:txBody>
      </p:sp>
    </p:spTree>
    <p:extLst>
      <p:ext uri="{BB962C8B-B14F-4D97-AF65-F5344CB8AC3E}">
        <p14:creationId xmlns:p14="http://schemas.microsoft.com/office/powerpoint/2010/main" val="2077351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1FC8072-51E7-D4BB-9263-38BE7661369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AFD7EEE-8DFA-C902-1105-4B61DE7A4E5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0EA7AE2-7B3B-13B8-4493-EF48AA112CC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757A6DBB-B5DC-4D92-82A5-A9E2C3418826}" type="datetimeFigureOut">
              <a:rPr lang="en-US" altLang="en-US"/>
              <a:pPr>
                <a:defRPr/>
              </a:pPr>
              <a:t>11/6/2023</a:t>
            </a:fld>
            <a:endParaRPr lang="en-US" altLang="en-US"/>
          </a:p>
        </p:txBody>
      </p:sp>
      <p:sp>
        <p:nvSpPr>
          <p:cNvPr id="5" name="Footer Placeholder 4">
            <a:extLst>
              <a:ext uri="{FF2B5EF4-FFF2-40B4-BE49-F238E27FC236}">
                <a16:creationId xmlns:a16="http://schemas.microsoft.com/office/drawing/2014/main" id="{845D1204-6A2E-5933-4A7D-10B5EFA3592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2E0AE651-099E-B059-81ED-C8EDADC2B2D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FFFF"/>
                </a:solidFill>
              </a:defRPr>
            </a:lvl1pPr>
          </a:lstStyle>
          <a:p>
            <a:pPr>
              <a:defRPr/>
            </a:pPr>
            <a:fld id="{E96026D5-626F-4604-ACB5-699811877BD3}"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558117E-DBCE-4A3B-35D8-CD7CBEE52E8A}"/>
              </a:ext>
            </a:extLst>
          </p:cNvPr>
          <p:cNvSpPr>
            <a:spLocks noGrp="1"/>
          </p:cNvSpPr>
          <p:nvPr>
            <p:ph type="ctrTitle"/>
          </p:nvPr>
        </p:nvSpPr>
        <p:spPr/>
        <p:txBody>
          <a:bodyPr/>
          <a:lstStyle/>
          <a:p>
            <a:pPr eaLnBrk="1" hangingPunct="1"/>
            <a:r>
              <a:rPr lang="en-US" altLang="en-US" b="1"/>
              <a:t>Spiritual Collateral Damage</a:t>
            </a:r>
            <a:br>
              <a:rPr lang="en-US" altLang="en-US" b="1"/>
            </a:br>
            <a:r>
              <a:rPr lang="en-US" altLang="en-US" b="1"/>
              <a:t> And Blessings</a:t>
            </a:r>
            <a:endParaRPr lang="en-US" altLang="en-US"/>
          </a:p>
        </p:txBody>
      </p:sp>
      <p:sp>
        <p:nvSpPr>
          <p:cNvPr id="3" name="Subtitle 2">
            <a:extLst>
              <a:ext uri="{FF2B5EF4-FFF2-40B4-BE49-F238E27FC236}">
                <a16:creationId xmlns:a16="http://schemas.microsoft.com/office/drawing/2014/main" id="{076ECC28-DDF1-C47B-E31C-C00E885DB0BC}"/>
              </a:ext>
            </a:extLst>
          </p:cNvPr>
          <p:cNvSpPr>
            <a:spLocks noGrp="1"/>
          </p:cNvSpPr>
          <p:nvPr>
            <p:ph type="subTitle" idx="1"/>
          </p:nvPr>
        </p:nvSpPr>
        <p:spPr/>
        <p:txBody>
          <a:bodyPr rtlCol="0">
            <a:normAutofit/>
          </a:bodyPr>
          <a:lstStyle/>
          <a:p>
            <a:pPr eaLnBrk="1" fontAlgn="auto" hangingPunct="1">
              <a:spcAft>
                <a:spcPts val="0"/>
              </a:spcAft>
              <a:defRPr/>
            </a:pPr>
            <a:endParaRPr lang="en-US">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4F09360-2AE3-B29B-E654-13D2636CAED8}"/>
              </a:ext>
            </a:extLst>
          </p:cNvPr>
          <p:cNvSpPr>
            <a:spLocks noGrp="1"/>
          </p:cNvSpPr>
          <p:nvPr>
            <p:ph type="title"/>
          </p:nvPr>
        </p:nvSpPr>
        <p:spPr/>
        <p:txBody>
          <a:bodyPr/>
          <a:lstStyle/>
          <a:p>
            <a:pPr eaLnBrk="1" hangingPunct="1"/>
            <a:br>
              <a:rPr lang="en-US" altLang="en-US" sz="4000"/>
            </a:br>
            <a:r>
              <a:rPr lang="de-DE" altLang="en-US" sz="4000" b="1"/>
              <a:t>That It May Go Well With You And With Your Children After You</a:t>
            </a:r>
            <a:br>
              <a:rPr lang="en-US" altLang="en-US" sz="4000"/>
            </a:br>
            <a:r>
              <a:rPr lang="en-US" altLang="en-US" sz="4000" b="1"/>
              <a:t> </a:t>
            </a:r>
            <a:endParaRPr lang="en-US" altLang="en-US" sz="4000"/>
          </a:p>
        </p:txBody>
      </p:sp>
      <p:sp>
        <p:nvSpPr>
          <p:cNvPr id="3" name="Content Placeholder 2">
            <a:extLst>
              <a:ext uri="{FF2B5EF4-FFF2-40B4-BE49-F238E27FC236}">
                <a16:creationId xmlns:a16="http://schemas.microsoft.com/office/drawing/2014/main" id="{08432F81-BC06-9D46-0859-690A0FE17FD3}"/>
              </a:ext>
            </a:extLst>
          </p:cNvPr>
          <p:cNvSpPr>
            <a:spLocks noGrp="1"/>
          </p:cNvSpPr>
          <p:nvPr>
            <p:ph idx="1"/>
          </p:nvPr>
        </p:nvSpPr>
        <p:spPr/>
        <p:txBody>
          <a:bodyPr rtlCol="0">
            <a:normAutofit/>
          </a:bodyPr>
          <a:lstStyle/>
          <a:p>
            <a:pPr algn="ctr" eaLnBrk="1" fontAlgn="auto" hangingPunct="1">
              <a:spcAft>
                <a:spcPts val="0"/>
              </a:spcAft>
              <a:defRPr/>
            </a:pPr>
            <a:r>
              <a:rPr lang="de-DE" b="1" dirty="0">
                <a:ea typeface="+mn-ea"/>
                <a:cs typeface="+mn-cs"/>
              </a:rPr>
              <a:t>Proverbs 20:7 </a:t>
            </a:r>
          </a:p>
          <a:p>
            <a:pPr eaLnBrk="1" fontAlgn="auto" hangingPunct="1">
              <a:spcAft>
                <a:spcPts val="0"/>
              </a:spcAft>
              <a:defRPr/>
            </a:pPr>
            <a:r>
              <a:rPr lang="en-US" b="1" u="sng" dirty="0">
                <a:ea typeface="+mn-ea"/>
                <a:cs typeface="+mn-cs"/>
              </a:rPr>
              <a:t>The righteous man walks in his integrity</a:t>
            </a:r>
            <a:r>
              <a:rPr lang="en-US" b="1" dirty="0">
                <a:ea typeface="+mn-ea"/>
                <a:cs typeface="+mn-cs"/>
              </a:rPr>
              <a:t>;</a:t>
            </a:r>
          </a:p>
          <a:p>
            <a:pPr eaLnBrk="1" fontAlgn="auto" hangingPunct="1">
              <a:spcAft>
                <a:spcPts val="0"/>
              </a:spcAft>
              <a:defRPr/>
            </a:pPr>
            <a:r>
              <a:rPr lang="en-US" b="1" dirty="0">
                <a:ea typeface="+mn-ea"/>
                <a:cs typeface="+mn-cs"/>
              </a:rPr>
              <a:t>  </a:t>
            </a:r>
            <a:r>
              <a:rPr lang="en-US" b="1" u="sng" dirty="0">
                <a:ea typeface="+mn-ea"/>
                <a:cs typeface="+mn-cs"/>
              </a:rPr>
              <a:t>His children are blessed after him</a:t>
            </a:r>
            <a:r>
              <a:rPr lang="en-US" b="1" dirty="0">
                <a:ea typeface="+mn-ea"/>
                <a:cs typeface="+mn-cs"/>
              </a:rPr>
              <a:t>.</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721F033-E1A9-E0A2-9E3C-BA1F3953C63C}"/>
              </a:ext>
            </a:extLst>
          </p:cNvPr>
          <p:cNvSpPr>
            <a:spLocks noGrp="1"/>
          </p:cNvSpPr>
          <p:nvPr>
            <p:ph type="title"/>
          </p:nvPr>
        </p:nvSpPr>
        <p:spPr/>
        <p:txBody>
          <a:bodyPr/>
          <a:lstStyle/>
          <a:p>
            <a:pPr eaLnBrk="1" hangingPunct="1"/>
            <a:br>
              <a:rPr lang="en-US" altLang="en-US" sz="4000"/>
            </a:br>
            <a:r>
              <a:rPr lang="de-DE" altLang="en-US" sz="4000" b="1"/>
              <a:t>That It May Go Well With You And With Your Children After You</a:t>
            </a:r>
            <a:br>
              <a:rPr lang="en-US" altLang="en-US" sz="4000"/>
            </a:br>
            <a:r>
              <a:rPr lang="en-US" altLang="en-US" sz="4000" b="1"/>
              <a:t> </a:t>
            </a:r>
            <a:endParaRPr lang="en-US" altLang="en-US" sz="4000"/>
          </a:p>
        </p:txBody>
      </p:sp>
      <p:sp>
        <p:nvSpPr>
          <p:cNvPr id="3" name="Content Placeholder 2">
            <a:extLst>
              <a:ext uri="{FF2B5EF4-FFF2-40B4-BE49-F238E27FC236}">
                <a16:creationId xmlns:a16="http://schemas.microsoft.com/office/drawing/2014/main" id="{DA99A661-E007-13AD-B14B-49371E7CD0A1}"/>
              </a:ext>
            </a:extLst>
          </p:cNvPr>
          <p:cNvSpPr>
            <a:spLocks noGrp="1"/>
          </p:cNvSpPr>
          <p:nvPr>
            <p:ph idx="1"/>
          </p:nvPr>
        </p:nvSpPr>
        <p:spPr/>
        <p:txBody>
          <a:bodyPr/>
          <a:lstStyle/>
          <a:p>
            <a:pPr marL="0" indent="0" algn="ctr" eaLnBrk="1" hangingPunct="1">
              <a:buFont typeface="Arial" panose="020B0604020202020204" pitchFamily="34" charset="0"/>
              <a:buNone/>
            </a:pPr>
            <a:r>
              <a:rPr lang="de-DE" altLang="en-US" sz="3600" b="1"/>
              <a:t>Deuteronomy 12:28</a:t>
            </a:r>
            <a:r>
              <a:rPr lang="en-US" altLang="en-US" sz="3600" b="1"/>
              <a:t> </a:t>
            </a:r>
          </a:p>
          <a:p>
            <a:pPr marL="0" indent="0" eaLnBrk="1" hangingPunct="1">
              <a:buFont typeface="Arial" panose="020B0604020202020204" pitchFamily="34" charset="0"/>
              <a:buNone/>
            </a:pPr>
            <a:r>
              <a:rPr lang="en-US" altLang="en-US" sz="3600" b="1"/>
              <a:t>Observe and </a:t>
            </a:r>
            <a:r>
              <a:rPr lang="en-US" altLang="en-US" sz="3600" b="1" u="sng"/>
              <a:t>obey all these words which I command you</a:t>
            </a:r>
            <a:r>
              <a:rPr lang="en-US" altLang="en-US" sz="3600" b="1"/>
              <a:t>, </a:t>
            </a:r>
            <a:r>
              <a:rPr lang="en-US" altLang="en-US" sz="3600" b="1" u="sng"/>
              <a:t>that it may go well with you and your children after you forever</a:t>
            </a:r>
            <a:r>
              <a:rPr lang="en-US" altLang="en-US" sz="3600" b="1"/>
              <a:t>,</a:t>
            </a:r>
            <a:endParaRPr lang="en-US" altLang="en-US" sz="3600"/>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0223814-EC6B-8CE1-200A-482BBFCCA7E5}"/>
              </a:ext>
            </a:extLst>
          </p:cNvPr>
          <p:cNvSpPr>
            <a:spLocks noGrp="1"/>
          </p:cNvSpPr>
          <p:nvPr>
            <p:ph type="title"/>
          </p:nvPr>
        </p:nvSpPr>
        <p:spPr/>
        <p:txBody>
          <a:bodyPr/>
          <a:lstStyle/>
          <a:p>
            <a:pPr eaLnBrk="1" hangingPunct="1"/>
            <a:br>
              <a:rPr lang="en-US" altLang="en-US" sz="4000"/>
            </a:br>
            <a:r>
              <a:rPr lang="de-DE" altLang="en-US" sz="4000" b="1"/>
              <a:t>That It May Go Well With You And With Your Children After You</a:t>
            </a:r>
            <a:br>
              <a:rPr lang="en-US" altLang="en-US" sz="4000"/>
            </a:br>
            <a:r>
              <a:rPr lang="en-US" altLang="en-US" sz="4000" b="1"/>
              <a:t> </a:t>
            </a:r>
            <a:endParaRPr lang="en-US" altLang="en-US" sz="4000"/>
          </a:p>
        </p:txBody>
      </p:sp>
      <p:sp>
        <p:nvSpPr>
          <p:cNvPr id="3" name="Content Placeholder 2">
            <a:extLst>
              <a:ext uri="{FF2B5EF4-FFF2-40B4-BE49-F238E27FC236}">
                <a16:creationId xmlns:a16="http://schemas.microsoft.com/office/drawing/2014/main" id="{029F0C6A-B124-C82F-F38E-D352E34DF6F0}"/>
              </a:ext>
            </a:extLst>
          </p:cNvPr>
          <p:cNvSpPr>
            <a:spLocks noGrp="1"/>
          </p:cNvSpPr>
          <p:nvPr>
            <p:ph idx="1"/>
          </p:nvPr>
        </p:nvSpPr>
        <p:spPr/>
        <p:txBody>
          <a:bodyPr/>
          <a:lstStyle/>
          <a:p>
            <a:pPr marL="0" indent="0" algn="ctr" eaLnBrk="1" hangingPunct="1">
              <a:buFont typeface="Arial" panose="020B0604020202020204" pitchFamily="34" charset="0"/>
              <a:buNone/>
            </a:pPr>
            <a:r>
              <a:rPr lang="de-DE" altLang="en-US" b="1"/>
              <a:t>Deuteronomy 6:7 </a:t>
            </a:r>
          </a:p>
          <a:p>
            <a:pPr marL="0" indent="0" eaLnBrk="1" hangingPunct="1">
              <a:buFont typeface="Arial" panose="020B0604020202020204" pitchFamily="34" charset="0"/>
              <a:buNone/>
            </a:pPr>
            <a:r>
              <a:rPr lang="de-DE" altLang="en-US" b="1"/>
              <a:t> </a:t>
            </a:r>
            <a:r>
              <a:rPr lang="en-US" altLang="en-US" b="1"/>
              <a:t>You shall teach them diligently to your children,  and shall talk of them when you sit in your house,  when you walk by the way, when you lie down,  and when you rise up.</a:t>
            </a:r>
            <a:endParaRPr lang="en-US" altLang="en-US"/>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FE3084D-A603-492A-B0D7-E2CE9E4CAF03}"/>
              </a:ext>
            </a:extLst>
          </p:cNvPr>
          <p:cNvSpPr>
            <a:spLocks noGrp="1"/>
          </p:cNvSpPr>
          <p:nvPr>
            <p:ph type="title"/>
          </p:nvPr>
        </p:nvSpPr>
        <p:spPr/>
        <p:txBody>
          <a:bodyPr/>
          <a:lstStyle/>
          <a:p>
            <a:pPr eaLnBrk="1" hangingPunct="1"/>
            <a:br>
              <a:rPr lang="en-US" altLang="en-US" sz="4000"/>
            </a:br>
            <a:r>
              <a:rPr lang="de-DE" altLang="en-US" sz="4000" b="1"/>
              <a:t>That It May Go Well With You And With Your Children After You</a:t>
            </a:r>
            <a:br>
              <a:rPr lang="en-US" altLang="en-US" sz="4000"/>
            </a:br>
            <a:r>
              <a:rPr lang="en-US" altLang="en-US" sz="4000" b="1"/>
              <a:t> </a:t>
            </a:r>
            <a:endParaRPr lang="en-US" altLang="en-US" sz="4000"/>
          </a:p>
        </p:txBody>
      </p:sp>
      <p:sp>
        <p:nvSpPr>
          <p:cNvPr id="3" name="Content Placeholder 2">
            <a:extLst>
              <a:ext uri="{FF2B5EF4-FFF2-40B4-BE49-F238E27FC236}">
                <a16:creationId xmlns:a16="http://schemas.microsoft.com/office/drawing/2014/main" id="{91FBC276-40AD-C59C-9E01-5E8E9CBC355F}"/>
              </a:ext>
            </a:extLst>
          </p:cNvPr>
          <p:cNvSpPr>
            <a:spLocks noGrp="1"/>
          </p:cNvSpPr>
          <p:nvPr>
            <p:ph idx="1"/>
          </p:nvPr>
        </p:nvSpPr>
        <p:spPr/>
        <p:txBody>
          <a:bodyPr/>
          <a:lstStyle/>
          <a:p>
            <a:pPr marL="0" indent="0" algn="ctr" eaLnBrk="1" hangingPunct="1">
              <a:buFont typeface="Arial" panose="020B0604020202020204" pitchFamily="34" charset="0"/>
              <a:buNone/>
            </a:pPr>
            <a:r>
              <a:rPr lang="en-US" altLang="en-US" b="1"/>
              <a:t>2 Timothy 1:5 </a:t>
            </a:r>
          </a:p>
          <a:p>
            <a:pPr marL="0" indent="0" eaLnBrk="1" hangingPunct="1">
              <a:buFont typeface="Arial" panose="020B0604020202020204" pitchFamily="34" charset="0"/>
              <a:buNone/>
            </a:pPr>
            <a:r>
              <a:rPr lang="en-US" altLang="en-US" b="1"/>
              <a:t>when I call to remembrance the genuine faith that is in you, which dwelt first in your grandmother Lois and your mother Eunice, and I am persuaded is in you also.</a:t>
            </a:r>
            <a:endParaRPr lang="en-US" altLang="en-US"/>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7B5C18C-EF44-6BD3-55EE-6037BF332622}"/>
              </a:ext>
            </a:extLst>
          </p:cNvPr>
          <p:cNvSpPr>
            <a:spLocks noGrp="1"/>
          </p:cNvSpPr>
          <p:nvPr>
            <p:ph type="title"/>
          </p:nvPr>
        </p:nvSpPr>
        <p:spPr/>
        <p:txBody>
          <a:bodyPr/>
          <a:lstStyle/>
          <a:p>
            <a:pPr eaLnBrk="1" hangingPunct="1"/>
            <a:br>
              <a:rPr lang="en-US" altLang="en-US" sz="4000"/>
            </a:br>
            <a:r>
              <a:rPr lang="de-DE" altLang="en-US" sz="4000" b="1"/>
              <a:t>That It May Go Well With You And With Your Children After You</a:t>
            </a:r>
            <a:br>
              <a:rPr lang="en-US" altLang="en-US" sz="4000"/>
            </a:br>
            <a:r>
              <a:rPr lang="en-US" altLang="en-US" sz="4000" b="1"/>
              <a:t> </a:t>
            </a:r>
            <a:endParaRPr lang="en-US" altLang="en-US" sz="4000"/>
          </a:p>
        </p:txBody>
      </p:sp>
      <p:sp>
        <p:nvSpPr>
          <p:cNvPr id="3" name="Content Placeholder 2">
            <a:extLst>
              <a:ext uri="{FF2B5EF4-FFF2-40B4-BE49-F238E27FC236}">
                <a16:creationId xmlns:a16="http://schemas.microsoft.com/office/drawing/2014/main" id="{D77099BD-27C5-1FCF-C29E-70DA40119C6E}"/>
              </a:ext>
            </a:extLst>
          </p:cNvPr>
          <p:cNvSpPr>
            <a:spLocks noGrp="1"/>
          </p:cNvSpPr>
          <p:nvPr>
            <p:ph idx="1"/>
          </p:nvPr>
        </p:nvSpPr>
        <p:spPr/>
        <p:txBody>
          <a:bodyPr/>
          <a:lstStyle/>
          <a:p>
            <a:pPr marL="0" indent="0" algn="ctr" eaLnBrk="1" hangingPunct="1">
              <a:buFont typeface="Arial" panose="020B0604020202020204" pitchFamily="34" charset="0"/>
              <a:buNone/>
            </a:pPr>
            <a:r>
              <a:rPr lang="en-US" altLang="en-US" b="1"/>
              <a:t>Psalms 37:25-27</a:t>
            </a:r>
          </a:p>
          <a:p>
            <a:pPr marL="0" indent="0" eaLnBrk="1" hangingPunct="1">
              <a:buFont typeface="Arial" panose="020B0604020202020204" pitchFamily="34" charset="0"/>
              <a:buNone/>
            </a:pPr>
            <a:r>
              <a:rPr lang="en-US" altLang="en-US" b="1"/>
              <a:t>  I have been young, and now am old; </a:t>
            </a:r>
            <a:r>
              <a:rPr lang="en-US" altLang="en-US" b="1" u="sng"/>
              <a:t>Yet I have not seen the righteous forsaken, Nor his descendants begging bread.</a:t>
            </a:r>
            <a:r>
              <a:rPr lang="en-US" altLang="en-US" b="1"/>
              <a:t> He is ever merciful, and lends; </a:t>
            </a:r>
            <a:r>
              <a:rPr lang="en-US" altLang="en-US" b="1" u="sng"/>
              <a:t>And his descendants are blessed.</a:t>
            </a:r>
            <a:r>
              <a:rPr lang="en-US" altLang="en-US" b="1"/>
              <a:t> Depart from evil, and do good; And </a:t>
            </a:r>
            <a:r>
              <a:rPr lang="en-US" altLang="en-US" b="1" u="sng"/>
              <a:t>dwell forevermore</a:t>
            </a:r>
            <a:r>
              <a:rPr lang="en-US" altLang="en-US" b="1"/>
              <a:t>.</a:t>
            </a:r>
            <a:endParaRPr lang="en-US" altLang="en-US"/>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8DB95-1B0E-7334-92CB-D20EB2EA27D8}"/>
              </a:ext>
            </a:extLst>
          </p:cNvPr>
          <p:cNvSpPr>
            <a:spLocks noGrp="1"/>
          </p:cNvSpPr>
          <p:nvPr>
            <p:ph type="title"/>
          </p:nvPr>
        </p:nvSpPr>
        <p:spPr/>
        <p:txBody>
          <a:bodyPr rtlCol="0">
            <a:normAutofit fontScale="90000"/>
          </a:bodyPr>
          <a:lstStyle/>
          <a:p>
            <a:pPr eaLnBrk="1" fontAlgn="auto" hangingPunct="1">
              <a:spcAft>
                <a:spcPts val="0"/>
              </a:spcAft>
              <a:defRPr/>
            </a:pPr>
            <a:r>
              <a:rPr lang="de-DE" b="1" dirty="0">
                <a:ea typeface="+mj-ea"/>
                <a:cs typeface="+mj-cs"/>
              </a:rPr>
              <a:t>The </a:t>
            </a:r>
            <a:r>
              <a:rPr lang="de-DE" b="1" dirty="0" err="1">
                <a:ea typeface="+mj-ea"/>
                <a:cs typeface="+mj-cs"/>
              </a:rPr>
              <a:t>Resonation</a:t>
            </a:r>
            <a:r>
              <a:rPr lang="de-DE" b="1" dirty="0">
                <a:ea typeface="+mj-ea"/>
                <a:cs typeface="+mj-cs"/>
              </a:rPr>
              <a:t> </a:t>
            </a:r>
            <a:r>
              <a:rPr lang="de-DE" b="1" dirty="0" err="1">
                <a:ea typeface="+mj-ea"/>
                <a:cs typeface="+mj-cs"/>
              </a:rPr>
              <a:t>And</a:t>
            </a:r>
            <a:r>
              <a:rPr lang="de-DE" b="1" dirty="0">
                <a:ea typeface="+mj-ea"/>
                <a:cs typeface="+mj-cs"/>
              </a:rPr>
              <a:t> </a:t>
            </a:r>
            <a:r>
              <a:rPr lang="de-DE" b="1" dirty="0" err="1">
                <a:ea typeface="+mj-ea"/>
                <a:cs typeface="+mj-cs"/>
              </a:rPr>
              <a:t>Amplification</a:t>
            </a:r>
            <a:br>
              <a:rPr lang="de-DE" b="1" dirty="0">
                <a:ea typeface="+mj-ea"/>
                <a:cs typeface="+mj-cs"/>
              </a:rPr>
            </a:br>
            <a:r>
              <a:rPr lang="de-DE" b="1" dirty="0">
                <a:ea typeface="+mj-ea"/>
                <a:cs typeface="+mj-cs"/>
              </a:rPr>
              <a:t> </a:t>
            </a:r>
            <a:r>
              <a:rPr lang="de-DE" b="1" dirty="0" err="1">
                <a:ea typeface="+mj-ea"/>
                <a:cs typeface="+mj-cs"/>
              </a:rPr>
              <a:t>Of</a:t>
            </a:r>
            <a:r>
              <a:rPr lang="de-DE" b="1" dirty="0">
                <a:ea typeface="+mj-ea"/>
                <a:cs typeface="+mj-cs"/>
              </a:rPr>
              <a:t> </a:t>
            </a:r>
            <a:r>
              <a:rPr lang="de-DE" b="1" dirty="0" err="1">
                <a:ea typeface="+mj-ea"/>
                <a:cs typeface="+mj-cs"/>
              </a:rPr>
              <a:t>Righteousness</a:t>
            </a:r>
            <a:endParaRPr lang="en-US" dirty="0">
              <a:ea typeface="+mj-ea"/>
              <a:cs typeface="+mj-cs"/>
            </a:endParaRPr>
          </a:p>
        </p:txBody>
      </p:sp>
      <p:sp>
        <p:nvSpPr>
          <p:cNvPr id="3" name="Content Placeholder 2">
            <a:extLst>
              <a:ext uri="{FF2B5EF4-FFF2-40B4-BE49-F238E27FC236}">
                <a16:creationId xmlns:a16="http://schemas.microsoft.com/office/drawing/2014/main" id="{62F37B48-36E6-CC8D-D16C-F519370FC59A}"/>
              </a:ext>
            </a:extLst>
          </p:cNvPr>
          <p:cNvSpPr>
            <a:spLocks noGrp="1"/>
          </p:cNvSpPr>
          <p:nvPr>
            <p:ph idx="1"/>
          </p:nvPr>
        </p:nvSpPr>
        <p:spPr/>
        <p:txBody>
          <a:bodyPr/>
          <a:lstStyle/>
          <a:p>
            <a:pPr algn="ctr" eaLnBrk="1" hangingPunct="1"/>
            <a:r>
              <a:rPr lang="pt-PT" altLang="en-US" b="1"/>
              <a:t>Ecclesiastes 11:1-2 </a:t>
            </a:r>
          </a:p>
          <a:p>
            <a:pPr eaLnBrk="1" hangingPunct="1"/>
            <a:r>
              <a:rPr lang="pt-PT" altLang="en-US" b="1"/>
              <a:t> </a:t>
            </a:r>
            <a:r>
              <a:rPr lang="en-US" altLang="en-US" b="1" u="sng"/>
              <a:t>Cast your bread upon the waters</a:t>
            </a:r>
            <a:r>
              <a:rPr lang="en-US" altLang="en-US" b="1"/>
              <a:t>, </a:t>
            </a:r>
            <a:r>
              <a:rPr lang="en-US" altLang="en-US" b="1" u="sng"/>
              <a:t>For you will find it after many days</a:t>
            </a:r>
            <a:r>
              <a:rPr lang="en-US" altLang="en-US" b="1"/>
              <a:t>. </a:t>
            </a:r>
            <a:r>
              <a:rPr lang="en-US" altLang="en-US" b="1" u="sng"/>
              <a:t>Give a serving to seven, and also to eight</a:t>
            </a:r>
            <a:r>
              <a:rPr lang="en-US" altLang="en-US" b="1"/>
              <a:t>, For you do not know what evil will be on the earth.</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7FF9-2D32-49A4-BA43-CA95C7F4DE68}"/>
              </a:ext>
            </a:extLst>
          </p:cNvPr>
          <p:cNvSpPr>
            <a:spLocks noGrp="1"/>
          </p:cNvSpPr>
          <p:nvPr>
            <p:ph type="title"/>
          </p:nvPr>
        </p:nvSpPr>
        <p:spPr/>
        <p:txBody>
          <a:bodyPr rtlCol="0">
            <a:normAutofit fontScale="90000"/>
          </a:bodyPr>
          <a:lstStyle/>
          <a:p>
            <a:pPr eaLnBrk="1" fontAlgn="auto" hangingPunct="1">
              <a:spcAft>
                <a:spcPts val="0"/>
              </a:spcAft>
              <a:defRPr/>
            </a:pPr>
            <a:r>
              <a:rPr lang="de-DE" b="1" dirty="0">
                <a:ea typeface="+mj-ea"/>
                <a:cs typeface="+mj-cs"/>
              </a:rPr>
              <a:t>The </a:t>
            </a:r>
            <a:r>
              <a:rPr lang="de-DE" b="1" dirty="0" err="1">
                <a:ea typeface="+mj-ea"/>
                <a:cs typeface="+mj-cs"/>
              </a:rPr>
              <a:t>Resonation</a:t>
            </a:r>
            <a:r>
              <a:rPr lang="de-DE" b="1" dirty="0">
                <a:ea typeface="+mj-ea"/>
                <a:cs typeface="+mj-cs"/>
              </a:rPr>
              <a:t> </a:t>
            </a:r>
            <a:r>
              <a:rPr lang="de-DE" b="1" dirty="0" err="1">
                <a:ea typeface="+mj-ea"/>
                <a:cs typeface="+mj-cs"/>
              </a:rPr>
              <a:t>And</a:t>
            </a:r>
            <a:r>
              <a:rPr lang="de-DE" b="1" dirty="0">
                <a:ea typeface="+mj-ea"/>
                <a:cs typeface="+mj-cs"/>
              </a:rPr>
              <a:t> </a:t>
            </a:r>
            <a:r>
              <a:rPr lang="de-DE" b="1" dirty="0" err="1">
                <a:ea typeface="+mj-ea"/>
                <a:cs typeface="+mj-cs"/>
              </a:rPr>
              <a:t>Amplification</a:t>
            </a:r>
            <a:br>
              <a:rPr lang="de-DE" b="1" dirty="0">
                <a:ea typeface="+mj-ea"/>
                <a:cs typeface="+mj-cs"/>
              </a:rPr>
            </a:br>
            <a:r>
              <a:rPr lang="de-DE" b="1" dirty="0">
                <a:ea typeface="+mj-ea"/>
                <a:cs typeface="+mj-cs"/>
              </a:rPr>
              <a:t> </a:t>
            </a:r>
            <a:r>
              <a:rPr lang="de-DE" b="1" dirty="0" err="1">
                <a:ea typeface="+mj-ea"/>
                <a:cs typeface="+mj-cs"/>
              </a:rPr>
              <a:t>Of</a:t>
            </a:r>
            <a:r>
              <a:rPr lang="de-DE" b="1" dirty="0">
                <a:ea typeface="+mj-ea"/>
                <a:cs typeface="+mj-cs"/>
              </a:rPr>
              <a:t> </a:t>
            </a:r>
            <a:r>
              <a:rPr lang="de-DE" b="1" dirty="0" err="1">
                <a:ea typeface="+mj-ea"/>
                <a:cs typeface="+mj-cs"/>
              </a:rPr>
              <a:t>Righteousness</a:t>
            </a:r>
            <a:endParaRPr lang="en-US" dirty="0">
              <a:ea typeface="+mj-ea"/>
              <a:cs typeface="+mj-cs"/>
            </a:endParaRPr>
          </a:p>
        </p:txBody>
      </p:sp>
      <p:sp>
        <p:nvSpPr>
          <p:cNvPr id="3" name="Content Placeholder 2">
            <a:extLst>
              <a:ext uri="{FF2B5EF4-FFF2-40B4-BE49-F238E27FC236}">
                <a16:creationId xmlns:a16="http://schemas.microsoft.com/office/drawing/2014/main" id="{90B6182C-F80F-31EE-52EE-8A843619EDB2}"/>
              </a:ext>
            </a:extLst>
          </p:cNvPr>
          <p:cNvSpPr>
            <a:spLocks noGrp="1"/>
          </p:cNvSpPr>
          <p:nvPr>
            <p:ph idx="1"/>
          </p:nvPr>
        </p:nvSpPr>
        <p:spPr/>
        <p:txBody>
          <a:bodyPr rtlCol="0">
            <a:normAutofit/>
          </a:bodyPr>
          <a:lstStyle/>
          <a:p>
            <a:pPr eaLnBrk="1" fontAlgn="auto" hangingPunct="1">
              <a:spcAft>
                <a:spcPts val="0"/>
              </a:spcAft>
              <a:defRPr/>
            </a:pPr>
            <a:r>
              <a:rPr lang="de-DE" b="1" dirty="0">
                <a:ea typeface="+mn-ea"/>
                <a:cs typeface="+mn-cs"/>
              </a:rPr>
              <a:t>Proverbs 11:11 </a:t>
            </a:r>
            <a:r>
              <a:rPr lang="en-US" b="1" u="sng" dirty="0">
                <a:ea typeface="+mn-ea"/>
                <a:cs typeface="+mn-cs"/>
              </a:rPr>
              <a:t>By the blessing of the upright the city is exalted</a:t>
            </a:r>
            <a:r>
              <a:rPr lang="en-US" b="1" dirty="0">
                <a:ea typeface="+mn-ea"/>
                <a:cs typeface="+mn-cs"/>
              </a:rPr>
              <a:t>, But it is overthrown by the mouth of the wicked.</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eaLnBrk="1" fontAlgn="auto" hangingPunct="1">
              <a:spcAft>
                <a:spcPts val="0"/>
              </a:spcAft>
              <a:defRPr/>
            </a:pPr>
            <a:r>
              <a:rPr lang="nl-NL" b="1" dirty="0">
                <a:ea typeface="+mn-ea"/>
                <a:cs typeface="+mn-cs"/>
              </a:rPr>
              <a:t>Proverbs 14:34 </a:t>
            </a:r>
            <a:r>
              <a:rPr lang="en-US" b="1" u="sng" dirty="0">
                <a:ea typeface="+mn-ea"/>
                <a:cs typeface="+mn-cs"/>
              </a:rPr>
              <a:t>Righteousness exalts a nation</a:t>
            </a:r>
            <a:r>
              <a:rPr lang="en-US" b="1" dirty="0">
                <a:ea typeface="+mn-ea"/>
                <a:cs typeface="+mn-cs"/>
              </a:rPr>
              <a:t>,  But sin is a reproach to any people.</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8D2A-63C0-FA78-32FB-2561550811BB}"/>
              </a:ext>
            </a:extLst>
          </p:cNvPr>
          <p:cNvSpPr>
            <a:spLocks noGrp="1"/>
          </p:cNvSpPr>
          <p:nvPr>
            <p:ph type="title"/>
          </p:nvPr>
        </p:nvSpPr>
        <p:spPr/>
        <p:txBody>
          <a:bodyPr rtlCol="0">
            <a:normAutofit fontScale="90000"/>
          </a:bodyPr>
          <a:lstStyle/>
          <a:p>
            <a:pPr eaLnBrk="1" fontAlgn="auto" hangingPunct="1">
              <a:spcAft>
                <a:spcPts val="0"/>
              </a:spcAft>
              <a:defRPr/>
            </a:pPr>
            <a:r>
              <a:rPr lang="de-DE" b="1" dirty="0">
                <a:ea typeface="+mj-ea"/>
                <a:cs typeface="+mj-cs"/>
              </a:rPr>
              <a:t>The </a:t>
            </a:r>
            <a:r>
              <a:rPr lang="de-DE" b="1" dirty="0" err="1">
                <a:ea typeface="+mj-ea"/>
                <a:cs typeface="+mj-cs"/>
              </a:rPr>
              <a:t>Resonation</a:t>
            </a:r>
            <a:r>
              <a:rPr lang="de-DE" b="1" dirty="0">
                <a:ea typeface="+mj-ea"/>
                <a:cs typeface="+mj-cs"/>
              </a:rPr>
              <a:t> </a:t>
            </a:r>
            <a:r>
              <a:rPr lang="de-DE" b="1" dirty="0" err="1">
                <a:ea typeface="+mj-ea"/>
                <a:cs typeface="+mj-cs"/>
              </a:rPr>
              <a:t>And</a:t>
            </a:r>
            <a:r>
              <a:rPr lang="de-DE" b="1" dirty="0">
                <a:ea typeface="+mj-ea"/>
                <a:cs typeface="+mj-cs"/>
              </a:rPr>
              <a:t> </a:t>
            </a:r>
            <a:r>
              <a:rPr lang="de-DE" b="1" dirty="0" err="1">
                <a:ea typeface="+mj-ea"/>
                <a:cs typeface="+mj-cs"/>
              </a:rPr>
              <a:t>Amplification</a:t>
            </a:r>
            <a:br>
              <a:rPr lang="de-DE" b="1" dirty="0">
                <a:ea typeface="+mj-ea"/>
                <a:cs typeface="+mj-cs"/>
              </a:rPr>
            </a:br>
            <a:r>
              <a:rPr lang="de-DE" b="1" dirty="0">
                <a:ea typeface="+mj-ea"/>
                <a:cs typeface="+mj-cs"/>
              </a:rPr>
              <a:t> </a:t>
            </a:r>
            <a:r>
              <a:rPr lang="de-DE" b="1" dirty="0" err="1">
                <a:ea typeface="+mj-ea"/>
                <a:cs typeface="+mj-cs"/>
              </a:rPr>
              <a:t>Of</a:t>
            </a:r>
            <a:r>
              <a:rPr lang="de-DE" b="1" dirty="0">
                <a:ea typeface="+mj-ea"/>
                <a:cs typeface="+mj-cs"/>
              </a:rPr>
              <a:t> </a:t>
            </a:r>
            <a:r>
              <a:rPr lang="de-DE" b="1" dirty="0" err="1">
                <a:ea typeface="+mj-ea"/>
                <a:cs typeface="+mj-cs"/>
              </a:rPr>
              <a:t>Righteousness</a:t>
            </a:r>
            <a:endParaRPr lang="en-US" dirty="0">
              <a:ea typeface="+mj-ea"/>
              <a:cs typeface="+mj-cs"/>
            </a:endParaRPr>
          </a:p>
        </p:txBody>
      </p:sp>
      <p:sp>
        <p:nvSpPr>
          <p:cNvPr id="3" name="Content Placeholder 2">
            <a:extLst>
              <a:ext uri="{FF2B5EF4-FFF2-40B4-BE49-F238E27FC236}">
                <a16:creationId xmlns:a16="http://schemas.microsoft.com/office/drawing/2014/main" id="{9F38A8AD-6503-C32C-7ADD-F1780BBF1418}"/>
              </a:ext>
            </a:extLst>
          </p:cNvPr>
          <p:cNvSpPr>
            <a:spLocks noGrp="1"/>
          </p:cNvSpPr>
          <p:nvPr>
            <p:ph idx="1"/>
          </p:nvPr>
        </p:nvSpPr>
        <p:spPr/>
        <p:txBody>
          <a:bodyPr/>
          <a:lstStyle/>
          <a:p>
            <a:pPr marL="0" indent="0" eaLnBrk="1" hangingPunct="1">
              <a:buFont typeface="Arial" panose="020B0604020202020204" pitchFamily="34" charset="0"/>
              <a:buNone/>
            </a:pPr>
            <a:r>
              <a:rPr lang="de-DE" altLang="en-US" b="1"/>
              <a:t>Mark 4:30-32</a:t>
            </a:r>
            <a:r>
              <a:rPr lang="en-US" altLang="en-US" b="1"/>
              <a:t> Then He said, </a:t>
            </a:r>
            <a:r>
              <a:rPr lang="de-DE" altLang="en-US" b="1"/>
              <a:t>“</a:t>
            </a:r>
            <a:r>
              <a:rPr lang="en-US" altLang="ja-JP" b="1"/>
              <a:t>To what shall we liken the kingdom of God? Or with what parable shall we picture it? </a:t>
            </a:r>
            <a:r>
              <a:rPr lang="en-US" altLang="ja-JP" b="1" u="sng"/>
              <a:t>It is like a mustard seed</a:t>
            </a:r>
            <a:r>
              <a:rPr lang="en-US" altLang="ja-JP" b="1"/>
              <a:t> </a:t>
            </a:r>
            <a:r>
              <a:rPr lang="en-US" altLang="ja-JP" b="1" u="sng"/>
              <a:t>which, when it is sown on the ground, is smaller than all the seeds on earth</a:t>
            </a:r>
            <a:r>
              <a:rPr lang="en-US" altLang="ja-JP" b="1"/>
              <a:t>; </a:t>
            </a:r>
            <a:r>
              <a:rPr lang="en-US" altLang="ja-JP" b="1" u="sng"/>
              <a:t>but when it is sown, it grows up and becomes greater than all herbs</a:t>
            </a:r>
            <a:r>
              <a:rPr lang="en-US" altLang="ja-JP" b="1"/>
              <a:t>, and shoots out large branches, so that the birds of the air may nest under its shade.</a:t>
            </a:r>
            <a:r>
              <a:rPr lang="de-DE" altLang="en-US" b="1"/>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C4E28B9-F8D3-BA64-B012-25F45836F24D}"/>
              </a:ext>
            </a:extLst>
          </p:cNvPr>
          <p:cNvSpPr>
            <a:spLocks noGrp="1"/>
          </p:cNvSpPr>
          <p:nvPr>
            <p:ph type="title"/>
          </p:nvPr>
        </p:nvSpPr>
        <p:spPr/>
        <p:txBody>
          <a:bodyPr/>
          <a:lstStyle/>
          <a:p>
            <a:pPr eaLnBrk="1" hangingPunct="1"/>
            <a:r>
              <a:rPr lang="en-US" altLang="en-US" b="1"/>
              <a:t>When Righteousness Resonates</a:t>
            </a:r>
          </a:p>
        </p:txBody>
      </p:sp>
      <p:pic>
        <p:nvPicPr>
          <p:cNvPr id="19459" name="Content Placeholder 1" descr="IMG_2825.JPG">
            <a:extLst>
              <a:ext uri="{FF2B5EF4-FFF2-40B4-BE49-F238E27FC236}">
                <a16:creationId xmlns:a16="http://schemas.microsoft.com/office/drawing/2014/main" id="{336A8B44-0DBB-DE01-7923-95AD8ACEB8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1417638"/>
            <a:ext cx="8229600" cy="452596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8C08E5E-1D8D-94AE-4962-DD061147324C}"/>
              </a:ext>
            </a:extLst>
          </p:cNvPr>
          <p:cNvSpPr>
            <a:spLocks noGrp="1"/>
          </p:cNvSpPr>
          <p:nvPr>
            <p:ph type="title"/>
          </p:nvPr>
        </p:nvSpPr>
        <p:spPr/>
        <p:txBody>
          <a:bodyPr/>
          <a:lstStyle/>
          <a:p>
            <a:pPr eaLnBrk="1" hangingPunct="1"/>
            <a:r>
              <a:rPr lang="en-US" altLang="en-US" b="1"/>
              <a:t>Spiritual Collateral Damage</a:t>
            </a:r>
            <a:endParaRPr lang="en-US" altLang="en-US"/>
          </a:p>
        </p:txBody>
      </p:sp>
      <p:sp>
        <p:nvSpPr>
          <p:cNvPr id="3" name="Content Placeholder 2">
            <a:extLst>
              <a:ext uri="{FF2B5EF4-FFF2-40B4-BE49-F238E27FC236}">
                <a16:creationId xmlns:a16="http://schemas.microsoft.com/office/drawing/2014/main" id="{E28813E5-DB89-7327-BD0C-5367F0938217}"/>
              </a:ext>
            </a:extLst>
          </p:cNvPr>
          <p:cNvSpPr>
            <a:spLocks noGrp="1"/>
          </p:cNvSpPr>
          <p:nvPr>
            <p:ph idx="1"/>
          </p:nvPr>
        </p:nvSpPr>
        <p:spPr/>
        <p:txBody>
          <a:bodyPr/>
          <a:lstStyle/>
          <a:p>
            <a:pPr algn="ctr" eaLnBrk="1" hangingPunct="1"/>
            <a:r>
              <a:rPr lang="fr-FR" altLang="en-US" b="1"/>
              <a:t>Ecclesiastes 9:18</a:t>
            </a:r>
            <a:r>
              <a:rPr lang="en-US" altLang="en-US" b="1"/>
              <a:t> </a:t>
            </a:r>
          </a:p>
          <a:p>
            <a:pPr eaLnBrk="1" hangingPunct="1"/>
            <a:r>
              <a:rPr lang="en-US" altLang="en-US" b="1"/>
              <a:t>Wisdom is better than weapons of war; </a:t>
            </a:r>
            <a:r>
              <a:rPr lang="en-US" altLang="en-US" b="1" u="sng"/>
              <a:t>But one sinner destroys much good</a:t>
            </a:r>
            <a:r>
              <a:rPr lang="en-US" altLang="en-US" b="1"/>
              <a:t>.</a:t>
            </a:r>
            <a:r>
              <a:rPr lang="nl-NL" altLang="en-US" b="1"/>
              <a:t>”</a:t>
            </a:r>
            <a:endParaRPr lang="en-US" altLang="ja-JP"/>
          </a:p>
          <a:p>
            <a:pPr eaLnBrk="1" hangingPunct="1">
              <a:buFont typeface="Arial" panose="020B0604020202020204" pitchFamily="34" charset="0"/>
              <a:buNone/>
            </a:pPr>
            <a:r>
              <a:rPr lang="en-US" altLang="en-US" b="1"/>
              <a:t> </a:t>
            </a:r>
            <a:endParaRPr lang="en-US" altLang="en-US"/>
          </a:p>
          <a:p>
            <a:pPr eaLnBrk="1" hangingPunct="1"/>
            <a:r>
              <a:rPr lang="en-US" altLang="en-US" b="1" u="sng"/>
              <a:t>Collateral Damage</a:t>
            </a:r>
            <a:r>
              <a:rPr lang="en-US" altLang="en-US" b="1"/>
              <a:t>-Is a general term for deaths, injuries, or other damage on an unintended target.</a:t>
            </a:r>
            <a:endParaRPr lang="en-US" altLang="en-US"/>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7384-211C-143F-BE00-C3ED79C4B126}"/>
              </a:ext>
            </a:extLst>
          </p:cNvPr>
          <p:cNvSpPr>
            <a:spLocks noGrp="1"/>
          </p:cNvSpPr>
          <p:nvPr>
            <p:ph type="title"/>
          </p:nvPr>
        </p:nvSpPr>
        <p:spPr/>
        <p:txBody>
          <a:bodyPr rtlCol="0">
            <a:normAutofit fontScale="90000"/>
          </a:bodyPr>
          <a:lstStyle/>
          <a:p>
            <a:pPr eaLnBrk="1" fontAlgn="auto" hangingPunct="1">
              <a:spcAft>
                <a:spcPts val="0"/>
              </a:spcAft>
              <a:defRPr/>
            </a:pPr>
            <a:r>
              <a:rPr lang="en-US" b="1" dirty="0">
                <a:ea typeface="+mj-ea"/>
                <a:cs typeface="+mj-cs"/>
              </a:rPr>
              <a:t>Those Closest To You Get Hurt First By Spiritual Collateral Damage</a:t>
            </a:r>
            <a:endParaRPr lang="en-US" dirty="0">
              <a:ea typeface="+mj-ea"/>
              <a:cs typeface="+mj-cs"/>
            </a:endParaRPr>
          </a:p>
        </p:txBody>
      </p:sp>
      <p:sp>
        <p:nvSpPr>
          <p:cNvPr id="3" name="Content Placeholder 2">
            <a:extLst>
              <a:ext uri="{FF2B5EF4-FFF2-40B4-BE49-F238E27FC236}">
                <a16:creationId xmlns:a16="http://schemas.microsoft.com/office/drawing/2014/main" id="{299CB450-F407-1D0F-4C09-2FF730C6A07F}"/>
              </a:ext>
            </a:extLst>
          </p:cNvPr>
          <p:cNvSpPr>
            <a:spLocks noGrp="1"/>
          </p:cNvSpPr>
          <p:nvPr>
            <p:ph idx="1"/>
          </p:nvPr>
        </p:nvSpPr>
        <p:spPr/>
        <p:txBody>
          <a:bodyPr rtlCol="0">
            <a:normAutofit/>
          </a:bodyPr>
          <a:lstStyle/>
          <a:p>
            <a:pPr algn="ctr" eaLnBrk="1" fontAlgn="auto" hangingPunct="1">
              <a:spcAft>
                <a:spcPts val="0"/>
              </a:spcAft>
              <a:defRPr/>
            </a:pPr>
            <a:r>
              <a:rPr lang="nl-NL" b="1" dirty="0">
                <a:ea typeface="+mn-ea"/>
                <a:cs typeface="+mn-cs"/>
              </a:rPr>
              <a:t>Exodus 20:5</a:t>
            </a:r>
            <a:r>
              <a:rPr lang="en-US" b="1" dirty="0">
                <a:ea typeface="+mn-ea"/>
                <a:cs typeface="+mn-cs"/>
              </a:rPr>
              <a:t> </a:t>
            </a:r>
          </a:p>
          <a:p>
            <a:pPr eaLnBrk="1" fontAlgn="auto" hangingPunct="1">
              <a:spcAft>
                <a:spcPts val="0"/>
              </a:spcAft>
              <a:defRPr/>
            </a:pPr>
            <a:r>
              <a:rPr lang="en-US" b="1" dirty="0">
                <a:ea typeface="+mn-ea"/>
                <a:cs typeface="+mn-cs"/>
              </a:rPr>
              <a:t>you shall not bow down to them nor serve them. For I, the Lord your God, am a jealous God, </a:t>
            </a:r>
            <a:r>
              <a:rPr lang="en-US" b="1" u="sng" dirty="0">
                <a:ea typeface="+mn-ea"/>
                <a:cs typeface="+mn-cs"/>
              </a:rPr>
              <a:t>visiting the iniquity of the fathers upon the children to the third and fourth generations of those who hate Me</a:t>
            </a:r>
            <a:r>
              <a:rPr lang="en-US" b="1" dirty="0">
                <a:ea typeface="+mn-ea"/>
                <a:cs typeface="+mn-cs"/>
              </a:rPr>
              <a:t>,</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6FEBE-2DF8-4B3E-A8DA-A9F3251B8CF4}"/>
              </a:ext>
            </a:extLst>
          </p:cNvPr>
          <p:cNvSpPr>
            <a:spLocks noGrp="1"/>
          </p:cNvSpPr>
          <p:nvPr>
            <p:ph type="title"/>
          </p:nvPr>
        </p:nvSpPr>
        <p:spPr/>
        <p:txBody>
          <a:bodyPr rtlCol="0">
            <a:normAutofit fontScale="90000"/>
          </a:bodyPr>
          <a:lstStyle/>
          <a:p>
            <a:pPr eaLnBrk="1" fontAlgn="auto" hangingPunct="1">
              <a:spcAft>
                <a:spcPts val="0"/>
              </a:spcAft>
              <a:defRPr/>
            </a:pPr>
            <a:r>
              <a:rPr lang="en-US" b="1" dirty="0">
                <a:ea typeface="+mj-ea"/>
                <a:cs typeface="+mj-cs"/>
              </a:rPr>
              <a:t>Those Closest To You Get Hurt First By Spiritual Collateral Damage</a:t>
            </a:r>
            <a:endParaRPr lang="en-US" dirty="0">
              <a:ea typeface="+mj-ea"/>
              <a:cs typeface="+mj-cs"/>
            </a:endParaRPr>
          </a:p>
        </p:txBody>
      </p:sp>
      <p:sp>
        <p:nvSpPr>
          <p:cNvPr id="3" name="Content Placeholder 2">
            <a:extLst>
              <a:ext uri="{FF2B5EF4-FFF2-40B4-BE49-F238E27FC236}">
                <a16:creationId xmlns:a16="http://schemas.microsoft.com/office/drawing/2014/main" id="{DB32589C-E23A-4120-385A-5263E1991ABC}"/>
              </a:ext>
            </a:extLst>
          </p:cNvPr>
          <p:cNvSpPr>
            <a:spLocks noGrp="1"/>
          </p:cNvSpPr>
          <p:nvPr>
            <p:ph idx="1"/>
          </p:nvPr>
        </p:nvSpPr>
        <p:spPr/>
        <p:txBody>
          <a:bodyPr/>
          <a:lstStyle/>
          <a:p>
            <a:pPr marL="0" indent="0" algn="ctr" eaLnBrk="1" hangingPunct="1">
              <a:buFont typeface="Arial" panose="020B0604020202020204" pitchFamily="34" charset="0"/>
              <a:buNone/>
            </a:pPr>
            <a:r>
              <a:rPr lang="nl-NL" altLang="en-US" sz="4400" b="1"/>
              <a:t>1 Corinthians 5:6</a:t>
            </a:r>
            <a:r>
              <a:rPr lang="en-US" altLang="en-US" sz="4400" b="1"/>
              <a:t> </a:t>
            </a:r>
          </a:p>
          <a:p>
            <a:pPr marL="0" indent="0" eaLnBrk="1" hangingPunct="1">
              <a:buFont typeface="Arial" panose="020B0604020202020204" pitchFamily="34" charset="0"/>
              <a:buNone/>
            </a:pPr>
            <a:r>
              <a:rPr lang="en-US" altLang="en-US" sz="4400" b="1"/>
              <a:t>Your boasting is not good. </a:t>
            </a:r>
            <a:r>
              <a:rPr lang="en-US" altLang="en-US" sz="4400" b="1" u="sng"/>
              <a:t>Do you not know that a little leaven leavens the whole lump</a:t>
            </a:r>
            <a:r>
              <a:rPr lang="en-US" altLang="en-US" sz="4400" b="1"/>
              <a:t>?</a:t>
            </a:r>
            <a:endParaRPr lang="en-US" altLang="en-US" sz="4400"/>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DCB57-6191-7834-D3F4-2BBE8FA4379A}"/>
              </a:ext>
            </a:extLst>
          </p:cNvPr>
          <p:cNvSpPr>
            <a:spLocks noGrp="1"/>
          </p:cNvSpPr>
          <p:nvPr>
            <p:ph type="title"/>
          </p:nvPr>
        </p:nvSpPr>
        <p:spPr/>
        <p:txBody>
          <a:bodyPr rtlCol="0">
            <a:normAutofit fontScale="90000"/>
          </a:bodyPr>
          <a:lstStyle/>
          <a:p>
            <a:pPr eaLnBrk="1" fontAlgn="auto" hangingPunct="1">
              <a:spcAft>
                <a:spcPts val="0"/>
              </a:spcAft>
              <a:defRPr/>
            </a:pPr>
            <a:r>
              <a:rPr lang="en-US" b="1" dirty="0">
                <a:ea typeface="+mj-ea"/>
                <a:cs typeface="+mj-cs"/>
              </a:rPr>
              <a:t>Those Closest To You Get Hurt First By Spiritual Collateral Damage</a:t>
            </a:r>
            <a:endParaRPr lang="en-US" dirty="0">
              <a:ea typeface="+mj-ea"/>
              <a:cs typeface="+mj-cs"/>
            </a:endParaRPr>
          </a:p>
        </p:txBody>
      </p:sp>
      <p:sp>
        <p:nvSpPr>
          <p:cNvPr id="3" name="Content Placeholder 2">
            <a:extLst>
              <a:ext uri="{FF2B5EF4-FFF2-40B4-BE49-F238E27FC236}">
                <a16:creationId xmlns:a16="http://schemas.microsoft.com/office/drawing/2014/main" id="{A0FD7233-959B-A81E-8B30-E57806173F68}"/>
              </a:ext>
            </a:extLst>
          </p:cNvPr>
          <p:cNvSpPr>
            <a:spLocks noGrp="1"/>
          </p:cNvSpPr>
          <p:nvPr>
            <p:ph idx="1"/>
          </p:nvPr>
        </p:nvSpPr>
        <p:spPr/>
        <p:txBody>
          <a:bodyPr/>
          <a:lstStyle/>
          <a:p>
            <a:pPr marL="0" indent="0" algn="ctr" eaLnBrk="1" hangingPunct="1">
              <a:buFont typeface="Arial" panose="020B0604020202020204" pitchFamily="34" charset="0"/>
              <a:buNone/>
            </a:pPr>
            <a:r>
              <a:rPr lang="en-US" altLang="en-US" b="1"/>
              <a:t>Numbers 16:24-26 </a:t>
            </a:r>
          </a:p>
          <a:p>
            <a:pPr marL="0" indent="0" eaLnBrk="1" hangingPunct="1">
              <a:buFont typeface="Arial" panose="020B0604020202020204" pitchFamily="34" charset="0"/>
              <a:buNone/>
            </a:pPr>
            <a:r>
              <a:rPr lang="nl-NL" altLang="en-US" b="1"/>
              <a:t>“</a:t>
            </a:r>
            <a:r>
              <a:rPr lang="en-US" altLang="ja-JP" b="1"/>
              <a:t>Say to the congregation, </a:t>
            </a:r>
            <a:r>
              <a:rPr lang="en-US" altLang="ja-JP" b="1" u="sng"/>
              <a:t>Get away from the dwelling of Korah, Dathan, and Abiram</a:t>
            </a:r>
            <a:r>
              <a:rPr lang="en-US" altLang="ja-JP" b="1"/>
              <a:t>.</a:t>
            </a:r>
            <a:r>
              <a:rPr lang="nl-NL" altLang="en-US" b="1"/>
              <a:t>”</a:t>
            </a:r>
            <a:r>
              <a:rPr lang="en-US" altLang="ja-JP" b="1"/>
              <a:t> </a:t>
            </a:r>
          </a:p>
          <a:p>
            <a:pPr marL="0" indent="0" eaLnBrk="1" hangingPunct="1">
              <a:buFont typeface="Arial" panose="020B0604020202020204" pitchFamily="34" charset="0"/>
              <a:buNone/>
            </a:pPr>
            <a:endParaRPr lang="en-US" altLang="en-US" b="1"/>
          </a:p>
          <a:p>
            <a:pPr marL="0" indent="0" eaLnBrk="1" hangingPunct="1">
              <a:buFont typeface="Arial" panose="020B0604020202020204" pitchFamily="34" charset="0"/>
              <a:buNone/>
            </a:pPr>
            <a:r>
              <a:rPr lang="nl-NL" altLang="en-US" b="1"/>
              <a:t>“</a:t>
            </a:r>
            <a:r>
              <a:rPr lang="en-US" altLang="ja-JP" b="1"/>
              <a:t>Depart, please, from the tents of these wicked men, and touch nothing of theirs, </a:t>
            </a:r>
            <a:r>
              <a:rPr lang="en-US" altLang="ja-JP" b="1" u="sng"/>
              <a:t>lest you be swept away with all their sins.</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96FD-E51B-98CD-4B51-C22C82B3CEFA}"/>
              </a:ext>
            </a:extLst>
          </p:cNvPr>
          <p:cNvSpPr>
            <a:spLocks noGrp="1"/>
          </p:cNvSpPr>
          <p:nvPr>
            <p:ph type="title"/>
          </p:nvPr>
        </p:nvSpPr>
        <p:spPr/>
        <p:txBody>
          <a:bodyPr rtlCol="0">
            <a:normAutofit fontScale="90000"/>
          </a:bodyPr>
          <a:lstStyle/>
          <a:p>
            <a:pPr eaLnBrk="1" fontAlgn="auto" hangingPunct="1">
              <a:spcAft>
                <a:spcPts val="0"/>
              </a:spcAft>
              <a:defRPr/>
            </a:pPr>
            <a:r>
              <a:rPr lang="nl-NL" b="1" dirty="0">
                <a:ea typeface="+mj-ea"/>
                <a:cs typeface="+mj-cs"/>
              </a:rPr>
              <a:t>The </a:t>
            </a:r>
            <a:r>
              <a:rPr lang="nl-NL" b="1" dirty="0" err="1">
                <a:ea typeface="+mj-ea"/>
                <a:cs typeface="+mj-cs"/>
              </a:rPr>
              <a:t>Resonation</a:t>
            </a:r>
            <a:r>
              <a:rPr lang="nl-NL" b="1" dirty="0">
                <a:ea typeface="+mj-ea"/>
                <a:cs typeface="+mj-cs"/>
              </a:rPr>
              <a:t> </a:t>
            </a:r>
            <a:r>
              <a:rPr lang="nl-NL" b="1" dirty="0" err="1">
                <a:ea typeface="+mj-ea"/>
                <a:cs typeface="+mj-cs"/>
              </a:rPr>
              <a:t>And</a:t>
            </a:r>
            <a:r>
              <a:rPr lang="nl-NL" b="1" dirty="0">
                <a:ea typeface="+mj-ea"/>
                <a:cs typeface="+mj-cs"/>
              </a:rPr>
              <a:t> </a:t>
            </a:r>
            <a:r>
              <a:rPr lang="nl-NL" b="1" dirty="0" err="1">
                <a:ea typeface="+mj-ea"/>
                <a:cs typeface="+mj-cs"/>
              </a:rPr>
              <a:t>Amplification</a:t>
            </a:r>
            <a:r>
              <a:rPr lang="nl-NL" b="1" dirty="0">
                <a:ea typeface="+mj-ea"/>
                <a:cs typeface="+mj-cs"/>
              </a:rPr>
              <a:t> Of Spiritual </a:t>
            </a:r>
            <a:r>
              <a:rPr lang="nl-NL" b="1" dirty="0" err="1">
                <a:ea typeface="+mj-ea"/>
                <a:cs typeface="+mj-cs"/>
              </a:rPr>
              <a:t>Collateral</a:t>
            </a:r>
            <a:r>
              <a:rPr lang="nl-NL" b="1" dirty="0">
                <a:ea typeface="+mj-ea"/>
                <a:cs typeface="+mj-cs"/>
              </a:rPr>
              <a:t> </a:t>
            </a:r>
            <a:r>
              <a:rPr lang="nl-NL" b="1" dirty="0" err="1">
                <a:ea typeface="+mj-ea"/>
                <a:cs typeface="+mj-cs"/>
              </a:rPr>
              <a:t>Damage</a:t>
            </a:r>
            <a:endParaRPr lang="en-US" dirty="0">
              <a:ea typeface="+mj-ea"/>
              <a:cs typeface="+mj-cs"/>
            </a:endParaRPr>
          </a:p>
        </p:txBody>
      </p:sp>
      <p:sp>
        <p:nvSpPr>
          <p:cNvPr id="3" name="Content Placeholder 2">
            <a:extLst>
              <a:ext uri="{FF2B5EF4-FFF2-40B4-BE49-F238E27FC236}">
                <a16:creationId xmlns:a16="http://schemas.microsoft.com/office/drawing/2014/main" id="{04C84672-C767-BBEE-4B7B-611CCF1808AF}"/>
              </a:ext>
            </a:extLst>
          </p:cNvPr>
          <p:cNvSpPr>
            <a:spLocks noGrp="1"/>
          </p:cNvSpPr>
          <p:nvPr>
            <p:ph idx="1"/>
          </p:nvPr>
        </p:nvSpPr>
        <p:spPr/>
        <p:txBody>
          <a:bodyPr/>
          <a:lstStyle/>
          <a:p>
            <a:pPr marL="0" indent="0" algn="ctr" eaLnBrk="1" hangingPunct="1">
              <a:buFont typeface="Arial" panose="020B0604020202020204" pitchFamily="34" charset="0"/>
              <a:buNone/>
            </a:pPr>
            <a:r>
              <a:rPr lang="nl-NL" altLang="en-US" sz="4400" b="1"/>
              <a:t>1 Corinthians 5:6</a:t>
            </a:r>
            <a:r>
              <a:rPr lang="en-US" altLang="en-US" sz="4400" b="1"/>
              <a:t> </a:t>
            </a:r>
          </a:p>
          <a:p>
            <a:pPr marL="0" indent="0" eaLnBrk="1" hangingPunct="1">
              <a:buFont typeface="Arial" panose="020B0604020202020204" pitchFamily="34" charset="0"/>
              <a:buNone/>
            </a:pPr>
            <a:r>
              <a:rPr lang="en-US" altLang="en-US" sz="4400" b="1"/>
              <a:t>Your boasting is not good. </a:t>
            </a:r>
            <a:r>
              <a:rPr lang="en-US" altLang="en-US" sz="4400" b="1" u="sng"/>
              <a:t>Do you not know that a little leaven leavens the whole lump</a:t>
            </a:r>
            <a:r>
              <a:rPr lang="en-US" altLang="en-US" sz="4400" b="1"/>
              <a:t>?</a:t>
            </a:r>
            <a:endParaRPr lang="en-US" altLang="en-US" sz="4400"/>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2529-0025-5BA9-E46E-1530EC7C4D16}"/>
              </a:ext>
            </a:extLst>
          </p:cNvPr>
          <p:cNvSpPr>
            <a:spLocks noGrp="1"/>
          </p:cNvSpPr>
          <p:nvPr>
            <p:ph type="title"/>
          </p:nvPr>
        </p:nvSpPr>
        <p:spPr/>
        <p:txBody>
          <a:bodyPr rtlCol="0">
            <a:normAutofit fontScale="90000"/>
          </a:bodyPr>
          <a:lstStyle/>
          <a:p>
            <a:pPr eaLnBrk="1" fontAlgn="auto" hangingPunct="1">
              <a:spcAft>
                <a:spcPts val="0"/>
              </a:spcAft>
              <a:defRPr/>
            </a:pPr>
            <a:r>
              <a:rPr lang="nl-NL" b="1" dirty="0">
                <a:ea typeface="+mj-ea"/>
                <a:cs typeface="+mj-cs"/>
              </a:rPr>
              <a:t>The </a:t>
            </a:r>
            <a:r>
              <a:rPr lang="nl-NL" b="1" dirty="0" err="1">
                <a:ea typeface="+mj-ea"/>
                <a:cs typeface="+mj-cs"/>
              </a:rPr>
              <a:t>Resonation</a:t>
            </a:r>
            <a:r>
              <a:rPr lang="nl-NL" b="1" dirty="0">
                <a:ea typeface="+mj-ea"/>
                <a:cs typeface="+mj-cs"/>
              </a:rPr>
              <a:t> </a:t>
            </a:r>
            <a:r>
              <a:rPr lang="nl-NL" b="1" dirty="0" err="1">
                <a:ea typeface="+mj-ea"/>
                <a:cs typeface="+mj-cs"/>
              </a:rPr>
              <a:t>And</a:t>
            </a:r>
            <a:r>
              <a:rPr lang="nl-NL" b="1" dirty="0">
                <a:ea typeface="+mj-ea"/>
                <a:cs typeface="+mj-cs"/>
              </a:rPr>
              <a:t> </a:t>
            </a:r>
            <a:r>
              <a:rPr lang="nl-NL" b="1" dirty="0" err="1">
                <a:ea typeface="+mj-ea"/>
                <a:cs typeface="+mj-cs"/>
              </a:rPr>
              <a:t>Amplification</a:t>
            </a:r>
            <a:r>
              <a:rPr lang="nl-NL" b="1" dirty="0">
                <a:ea typeface="+mj-ea"/>
                <a:cs typeface="+mj-cs"/>
              </a:rPr>
              <a:t> Of Spiritual </a:t>
            </a:r>
            <a:r>
              <a:rPr lang="nl-NL" b="1" dirty="0" err="1">
                <a:ea typeface="+mj-ea"/>
                <a:cs typeface="+mj-cs"/>
              </a:rPr>
              <a:t>Collateral</a:t>
            </a:r>
            <a:r>
              <a:rPr lang="nl-NL" b="1" dirty="0">
                <a:ea typeface="+mj-ea"/>
                <a:cs typeface="+mj-cs"/>
              </a:rPr>
              <a:t> </a:t>
            </a:r>
            <a:r>
              <a:rPr lang="nl-NL" b="1" dirty="0" err="1">
                <a:ea typeface="+mj-ea"/>
                <a:cs typeface="+mj-cs"/>
              </a:rPr>
              <a:t>Damage</a:t>
            </a:r>
            <a:endParaRPr lang="en-US" dirty="0">
              <a:ea typeface="+mj-ea"/>
              <a:cs typeface="+mj-cs"/>
            </a:endParaRPr>
          </a:p>
        </p:txBody>
      </p:sp>
      <p:sp>
        <p:nvSpPr>
          <p:cNvPr id="3" name="Content Placeholder 2">
            <a:extLst>
              <a:ext uri="{FF2B5EF4-FFF2-40B4-BE49-F238E27FC236}">
                <a16:creationId xmlns:a16="http://schemas.microsoft.com/office/drawing/2014/main" id="{D2D15226-A3E6-8A05-B5D9-38F842805C09}"/>
              </a:ext>
            </a:extLst>
          </p:cNvPr>
          <p:cNvSpPr>
            <a:spLocks noGrp="1"/>
          </p:cNvSpPr>
          <p:nvPr>
            <p:ph idx="1"/>
          </p:nvPr>
        </p:nvSpPr>
        <p:spPr/>
        <p:txBody>
          <a:bodyPr/>
          <a:lstStyle/>
          <a:p>
            <a:pPr eaLnBrk="1" hangingPunct="1"/>
            <a:r>
              <a:rPr lang="fr-FR" altLang="en-US" b="1"/>
              <a:t>Ecclesiastes 10:1 </a:t>
            </a:r>
            <a:r>
              <a:rPr lang="en-US" altLang="en-US" b="1" u="sng"/>
              <a:t>Dead flies putrefy the perfumer's ointment</a:t>
            </a:r>
            <a:r>
              <a:rPr lang="en-US" altLang="en-US" b="1"/>
              <a:t>, And cause it to give off a foul odor; So does a little folly </a:t>
            </a:r>
            <a:r>
              <a:rPr lang="en-US" altLang="en-US" b="1" u="sng"/>
              <a:t>to one respected for wisdom and honor</a:t>
            </a:r>
            <a:r>
              <a:rPr lang="en-US" altLang="en-US" b="1"/>
              <a:t>.</a:t>
            </a:r>
            <a:endParaRPr lang="en-US" altLang="en-US"/>
          </a:p>
          <a:p>
            <a:pPr eaLnBrk="1" hangingPunct="1">
              <a:buFont typeface="Arial" panose="020B0604020202020204" pitchFamily="34" charset="0"/>
              <a:buNone/>
            </a:pPr>
            <a:r>
              <a:rPr lang="fr-FR" altLang="en-US" b="1"/>
              <a:t> </a:t>
            </a:r>
            <a:endParaRPr lang="en-US" altLang="en-US"/>
          </a:p>
          <a:p>
            <a:pPr eaLnBrk="1" hangingPunct="1"/>
            <a:r>
              <a:rPr lang="fr-FR" altLang="en-US" b="1"/>
              <a:t>Ecclesiastes 10:5</a:t>
            </a:r>
            <a:r>
              <a:rPr lang="en-US" altLang="en-US" b="1"/>
              <a:t> There is an evil I have seen under the sun, </a:t>
            </a:r>
            <a:r>
              <a:rPr lang="en-US" altLang="en-US" b="1" u="sng"/>
              <a:t>As an error proceeding from the ruler</a:t>
            </a:r>
            <a:r>
              <a:rPr lang="en-US" altLang="en-US" b="1"/>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6B94-4252-5D3F-F5CE-233B2E2C81A2}"/>
              </a:ext>
            </a:extLst>
          </p:cNvPr>
          <p:cNvSpPr>
            <a:spLocks noGrp="1"/>
          </p:cNvSpPr>
          <p:nvPr>
            <p:ph type="title"/>
          </p:nvPr>
        </p:nvSpPr>
        <p:spPr/>
        <p:txBody>
          <a:bodyPr rtlCol="0">
            <a:normAutofit fontScale="90000"/>
          </a:bodyPr>
          <a:lstStyle/>
          <a:p>
            <a:pPr eaLnBrk="1" fontAlgn="auto" hangingPunct="1">
              <a:spcAft>
                <a:spcPts val="0"/>
              </a:spcAft>
              <a:defRPr/>
            </a:pPr>
            <a:r>
              <a:rPr lang="nl-NL" b="1" dirty="0">
                <a:ea typeface="+mj-ea"/>
                <a:cs typeface="+mj-cs"/>
              </a:rPr>
              <a:t>The </a:t>
            </a:r>
            <a:r>
              <a:rPr lang="nl-NL" b="1" dirty="0" err="1">
                <a:ea typeface="+mj-ea"/>
                <a:cs typeface="+mj-cs"/>
              </a:rPr>
              <a:t>Resonation</a:t>
            </a:r>
            <a:r>
              <a:rPr lang="nl-NL" b="1" dirty="0">
                <a:ea typeface="+mj-ea"/>
                <a:cs typeface="+mj-cs"/>
              </a:rPr>
              <a:t> </a:t>
            </a:r>
            <a:r>
              <a:rPr lang="nl-NL" b="1" dirty="0" err="1">
                <a:ea typeface="+mj-ea"/>
                <a:cs typeface="+mj-cs"/>
              </a:rPr>
              <a:t>And</a:t>
            </a:r>
            <a:r>
              <a:rPr lang="nl-NL" b="1" dirty="0">
                <a:ea typeface="+mj-ea"/>
                <a:cs typeface="+mj-cs"/>
              </a:rPr>
              <a:t> </a:t>
            </a:r>
            <a:r>
              <a:rPr lang="nl-NL" b="1" dirty="0" err="1">
                <a:ea typeface="+mj-ea"/>
                <a:cs typeface="+mj-cs"/>
              </a:rPr>
              <a:t>Amplification</a:t>
            </a:r>
            <a:r>
              <a:rPr lang="nl-NL" b="1" dirty="0">
                <a:ea typeface="+mj-ea"/>
                <a:cs typeface="+mj-cs"/>
              </a:rPr>
              <a:t> Of Spiritual </a:t>
            </a:r>
            <a:r>
              <a:rPr lang="nl-NL" b="1" dirty="0" err="1">
                <a:ea typeface="+mj-ea"/>
                <a:cs typeface="+mj-cs"/>
              </a:rPr>
              <a:t>Collateral</a:t>
            </a:r>
            <a:r>
              <a:rPr lang="nl-NL" b="1" dirty="0">
                <a:ea typeface="+mj-ea"/>
                <a:cs typeface="+mj-cs"/>
              </a:rPr>
              <a:t> </a:t>
            </a:r>
            <a:r>
              <a:rPr lang="nl-NL" b="1" dirty="0" err="1">
                <a:ea typeface="+mj-ea"/>
                <a:cs typeface="+mj-cs"/>
              </a:rPr>
              <a:t>Damage</a:t>
            </a:r>
            <a:endParaRPr lang="en-US" dirty="0">
              <a:ea typeface="+mj-ea"/>
              <a:cs typeface="+mj-cs"/>
            </a:endParaRPr>
          </a:p>
        </p:txBody>
      </p:sp>
      <p:sp>
        <p:nvSpPr>
          <p:cNvPr id="3" name="Content Placeholder 2">
            <a:extLst>
              <a:ext uri="{FF2B5EF4-FFF2-40B4-BE49-F238E27FC236}">
                <a16:creationId xmlns:a16="http://schemas.microsoft.com/office/drawing/2014/main" id="{1981FD47-6B8A-8841-EFE2-75ABB583067F}"/>
              </a:ext>
            </a:extLst>
          </p:cNvPr>
          <p:cNvSpPr>
            <a:spLocks noGrp="1"/>
          </p:cNvSpPr>
          <p:nvPr>
            <p:ph idx="1"/>
          </p:nvPr>
        </p:nvSpPr>
        <p:spPr/>
        <p:txBody>
          <a:bodyPr/>
          <a:lstStyle/>
          <a:p>
            <a:pPr algn="ctr" eaLnBrk="1" hangingPunct="1">
              <a:lnSpc>
                <a:spcPct val="80000"/>
              </a:lnSpc>
            </a:pPr>
            <a:r>
              <a:rPr lang="en-US" altLang="en-US" sz="2700" b="1"/>
              <a:t>1 Kings 11:4-8</a:t>
            </a:r>
          </a:p>
          <a:p>
            <a:pPr eaLnBrk="1" hangingPunct="1">
              <a:lnSpc>
                <a:spcPct val="80000"/>
              </a:lnSpc>
            </a:pPr>
            <a:r>
              <a:rPr lang="en-US" altLang="en-US" sz="2700" b="1"/>
              <a:t> For it was so, when Solomon was old, that his wives turned his heart after other gods; and his heart was not loyal to the Lord his God, as was the heart of his father David. For Solomon went after Ashtoreth the goddess of the Sidonians, and after Milcom the abomination of the Ammonites. Solomon did evil in the sight of the Lord, and did not fully follow the Lord, as did his father David. Then Solomon built a high place for Chemosh the abomination of Moab, on the hill that is east of Jerusalem, and for Molech the abomination of the people of Ammon. </a:t>
            </a:r>
            <a:endParaRPr lang="en-US" altLang="en-US" sz="27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EDB0-7CF2-7F9A-0588-A0C9FD514753}"/>
              </a:ext>
            </a:extLst>
          </p:cNvPr>
          <p:cNvSpPr>
            <a:spLocks noGrp="1"/>
          </p:cNvSpPr>
          <p:nvPr>
            <p:ph type="title"/>
          </p:nvPr>
        </p:nvSpPr>
        <p:spPr/>
        <p:txBody>
          <a:bodyPr rtlCol="0">
            <a:normAutofit fontScale="90000"/>
          </a:bodyPr>
          <a:lstStyle/>
          <a:p>
            <a:pPr eaLnBrk="1" fontAlgn="auto" hangingPunct="1">
              <a:spcAft>
                <a:spcPts val="0"/>
              </a:spcAft>
              <a:defRPr/>
            </a:pPr>
            <a:r>
              <a:rPr lang="nl-NL" b="1" dirty="0">
                <a:ea typeface="+mj-ea"/>
                <a:cs typeface="+mj-cs"/>
              </a:rPr>
              <a:t>The </a:t>
            </a:r>
            <a:r>
              <a:rPr lang="nl-NL" b="1" dirty="0" err="1">
                <a:ea typeface="+mj-ea"/>
                <a:cs typeface="+mj-cs"/>
              </a:rPr>
              <a:t>Resonation</a:t>
            </a:r>
            <a:r>
              <a:rPr lang="nl-NL" b="1" dirty="0">
                <a:ea typeface="+mj-ea"/>
                <a:cs typeface="+mj-cs"/>
              </a:rPr>
              <a:t> </a:t>
            </a:r>
            <a:r>
              <a:rPr lang="nl-NL" b="1" dirty="0" err="1">
                <a:ea typeface="+mj-ea"/>
                <a:cs typeface="+mj-cs"/>
              </a:rPr>
              <a:t>And</a:t>
            </a:r>
            <a:r>
              <a:rPr lang="nl-NL" b="1" dirty="0">
                <a:ea typeface="+mj-ea"/>
                <a:cs typeface="+mj-cs"/>
              </a:rPr>
              <a:t> </a:t>
            </a:r>
            <a:r>
              <a:rPr lang="nl-NL" b="1" dirty="0" err="1">
                <a:ea typeface="+mj-ea"/>
                <a:cs typeface="+mj-cs"/>
              </a:rPr>
              <a:t>Amplification</a:t>
            </a:r>
            <a:r>
              <a:rPr lang="nl-NL" b="1" dirty="0">
                <a:ea typeface="+mj-ea"/>
                <a:cs typeface="+mj-cs"/>
              </a:rPr>
              <a:t> Of Spiritual </a:t>
            </a:r>
            <a:r>
              <a:rPr lang="nl-NL" b="1" dirty="0" err="1">
                <a:ea typeface="+mj-ea"/>
                <a:cs typeface="+mj-cs"/>
              </a:rPr>
              <a:t>Collateral</a:t>
            </a:r>
            <a:r>
              <a:rPr lang="nl-NL" b="1" dirty="0">
                <a:ea typeface="+mj-ea"/>
                <a:cs typeface="+mj-cs"/>
              </a:rPr>
              <a:t> </a:t>
            </a:r>
            <a:r>
              <a:rPr lang="nl-NL" b="1" dirty="0" err="1">
                <a:ea typeface="+mj-ea"/>
                <a:cs typeface="+mj-cs"/>
              </a:rPr>
              <a:t>Damage</a:t>
            </a:r>
            <a:endParaRPr lang="en-US" dirty="0">
              <a:ea typeface="+mj-ea"/>
              <a:cs typeface="+mj-cs"/>
            </a:endParaRPr>
          </a:p>
        </p:txBody>
      </p:sp>
      <p:sp>
        <p:nvSpPr>
          <p:cNvPr id="3" name="Content Placeholder 2">
            <a:extLst>
              <a:ext uri="{FF2B5EF4-FFF2-40B4-BE49-F238E27FC236}">
                <a16:creationId xmlns:a16="http://schemas.microsoft.com/office/drawing/2014/main" id="{8EE7AD09-A700-401D-19D1-251BD6B56110}"/>
              </a:ext>
            </a:extLst>
          </p:cNvPr>
          <p:cNvSpPr>
            <a:spLocks noGrp="1"/>
          </p:cNvSpPr>
          <p:nvPr>
            <p:ph idx="1"/>
          </p:nvPr>
        </p:nvSpPr>
        <p:spPr/>
        <p:txBody>
          <a:bodyPr/>
          <a:lstStyle/>
          <a:p>
            <a:pPr algn="ctr" eaLnBrk="1" hangingPunct="1"/>
            <a:r>
              <a:rPr lang="en-US" altLang="en-US" sz="4800" b="1"/>
              <a:t>Hosea 8:7 </a:t>
            </a:r>
          </a:p>
          <a:p>
            <a:pPr eaLnBrk="1" hangingPunct="1"/>
            <a:r>
              <a:rPr lang="en-US" altLang="en-US" sz="4800" b="1"/>
              <a:t>“</a:t>
            </a:r>
            <a:r>
              <a:rPr lang="en-US" altLang="ja-JP" sz="4800" b="1"/>
              <a:t>They sow the wind,</a:t>
            </a:r>
          </a:p>
          <a:p>
            <a:pPr eaLnBrk="1" hangingPunct="1"/>
            <a:r>
              <a:rPr lang="en-US" altLang="en-US" sz="4800" b="1"/>
              <a:t> And reap the whirlwind.</a:t>
            </a:r>
            <a:endParaRPr lang="en-US" altLang="en-US" sz="4800"/>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71</TotalTime>
  <Words>899</Words>
  <Application>Microsoft Office PowerPoint</Application>
  <PresentationFormat>On-screen Show (4:3)</PresentationFormat>
  <Paragraphs>57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MS PGothic</vt:lpstr>
      <vt:lpstr>Arial</vt:lpstr>
      <vt:lpstr> Black </vt:lpstr>
      <vt:lpstr>Spiritual Collateral Damage  And Blessings</vt:lpstr>
      <vt:lpstr>Spiritual Collateral Damage</vt:lpstr>
      <vt:lpstr>Those Closest To You Get Hurt First By Spiritual Collateral Damage</vt:lpstr>
      <vt:lpstr>Those Closest To You Get Hurt First By Spiritual Collateral Damage</vt:lpstr>
      <vt:lpstr>Those Closest To You Get Hurt First By Spiritual Collateral Damage</vt:lpstr>
      <vt:lpstr>The Resonation And Amplification Of Spiritual Collateral Damage</vt:lpstr>
      <vt:lpstr>The Resonation And Amplification Of Spiritual Collateral Damage</vt:lpstr>
      <vt:lpstr>The Resonation And Amplification Of Spiritual Collateral Damage</vt:lpstr>
      <vt:lpstr>The Resonation And Amplification Of Spiritual Collateral Damage</vt:lpstr>
      <vt:lpstr> That It May Go Well With You And With Your Children After You  </vt:lpstr>
      <vt:lpstr> That It May Go Well With You And With Your Children After You  </vt:lpstr>
      <vt:lpstr> That It May Go Well With You And With Your Children After You  </vt:lpstr>
      <vt:lpstr> That It May Go Well With You And With Your Children After You  </vt:lpstr>
      <vt:lpstr> That It May Go Well With You And With Your Children After You  </vt:lpstr>
      <vt:lpstr>The Resonation And Amplification  Of Righteousness</vt:lpstr>
      <vt:lpstr>The Resonation And Amplification  Of Righteousness</vt:lpstr>
      <vt:lpstr>The Resonation And Amplification  Of Righteousness</vt:lpstr>
      <vt:lpstr>When Righteousness Resonates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Collateral Damage  And Blessings</dc:title>
  <dc:creator>WAYNE FANCHER</dc:creator>
  <cp:lastModifiedBy>Stan Cox</cp:lastModifiedBy>
  <cp:revision>12</cp:revision>
  <dcterms:created xsi:type="dcterms:W3CDTF">2018-03-08T14:54:20Z</dcterms:created>
  <dcterms:modified xsi:type="dcterms:W3CDTF">2023-11-06T17:32:36Z</dcterms:modified>
</cp:coreProperties>
</file>