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59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Soldiers Of Christ Arise</a:t>
            </a:r>
            <a:br>
              <a:rPr lang="en-US" b="1" dirty="0"/>
            </a:br>
            <a:r>
              <a:rPr lang="en-US" b="1" dirty="0"/>
              <a:t> And Put Your Armor 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3338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Enemy</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000" b="1" dirty="0"/>
              <a:t>Ephesians 4:26-27</a:t>
            </a:r>
          </a:p>
          <a:p>
            <a:pPr marL="0" indent="0">
              <a:buNone/>
            </a:pPr>
            <a:r>
              <a:rPr lang="en-US" sz="4000" b="1" dirty="0"/>
              <a:t> “</a:t>
            </a:r>
            <a:r>
              <a:rPr lang="en-US" sz="4000" b="1" u="sng" dirty="0"/>
              <a:t>Be angry, and do not sin</a:t>
            </a:r>
            <a:r>
              <a:rPr lang="en-US" sz="4000" b="1" dirty="0"/>
              <a:t>”: do not let the sun go down on your wrath, 27 </a:t>
            </a:r>
            <a:r>
              <a:rPr lang="en-US" sz="4000" b="1" u="sng" dirty="0"/>
              <a:t>nor give place to the devil</a:t>
            </a:r>
            <a:r>
              <a:rPr lang="en-US" sz="4000" b="1" dirty="0"/>
              <a:t>.</a:t>
            </a:r>
            <a:endParaRPr lang="en-US" sz="4000" dirty="0"/>
          </a:p>
          <a:p>
            <a:pPr marL="0" indent="0">
              <a:buNone/>
            </a:pPr>
            <a:endParaRPr lang="en-US" dirty="0"/>
          </a:p>
        </p:txBody>
      </p:sp>
    </p:spTree>
    <p:extLst>
      <p:ext uri="{BB962C8B-B14F-4D97-AF65-F5344CB8AC3E}">
        <p14:creationId xmlns:p14="http://schemas.microsoft.com/office/powerpoint/2010/main" val="350457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Enemy</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3600" b="1" dirty="0"/>
              <a:t>Matthew 4:2-3</a:t>
            </a:r>
          </a:p>
          <a:p>
            <a:pPr marL="0" indent="0">
              <a:buNone/>
            </a:pPr>
            <a:r>
              <a:rPr lang="en-US" sz="3600" b="1" dirty="0"/>
              <a:t> And when He had fasted forty days and forty nights, </a:t>
            </a:r>
            <a:r>
              <a:rPr lang="en-US" sz="3600" b="1" u="sng" dirty="0"/>
              <a:t>afterward He was hungry</a:t>
            </a:r>
            <a:r>
              <a:rPr lang="en-US" sz="3600" b="1" dirty="0"/>
              <a:t>. 3 Now when the tempter came to Him, he said, "</a:t>
            </a:r>
            <a:r>
              <a:rPr lang="en-US" sz="3600" b="1" u="sng" dirty="0"/>
              <a:t>If You are the Son of God, command that these stones become bread</a:t>
            </a:r>
            <a:r>
              <a:rPr lang="en-US" sz="3600" b="1" dirty="0"/>
              <a:t>."</a:t>
            </a:r>
            <a:endParaRPr lang="en-US" sz="3600" dirty="0"/>
          </a:p>
          <a:p>
            <a:pPr marL="0" indent="0">
              <a:buNone/>
            </a:pPr>
            <a:endParaRPr lang="en-US" dirty="0"/>
          </a:p>
        </p:txBody>
      </p:sp>
    </p:spTree>
    <p:extLst>
      <p:ext uri="{BB962C8B-B14F-4D97-AF65-F5344CB8AC3E}">
        <p14:creationId xmlns:p14="http://schemas.microsoft.com/office/powerpoint/2010/main" val="92134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Allies</a:t>
            </a:r>
            <a:endParaRPr lang="en-US" sz="5400" dirty="0"/>
          </a:p>
        </p:txBody>
      </p:sp>
      <p:sp>
        <p:nvSpPr>
          <p:cNvPr id="3" name="Content Placeholder 2"/>
          <p:cNvSpPr>
            <a:spLocks noGrp="1"/>
          </p:cNvSpPr>
          <p:nvPr>
            <p:ph idx="1"/>
          </p:nvPr>
        </p:nvSpPr>
        <p:spPr/>
        <p:txBody>
          <a:bodyPr>
            <a:normAutofit/>
          </a:bodyPr>
          <a:lstStyle/>
          <a:p>
            <a:pPr algn="ctr"/>
            <a:r>
              <a:rPr lang="en-US" sz="4800" b="1" dirty="0"/>
              <a:t>Ephesians 6:10</a:t>
            </a:r>
          </a:p>
          <a:p>
            <a:r>
              <a:rPr lang="en-US" sz="4800" b="1" dirty="0"/>
              <a:t>Finally, my brethren, </a:t>
            </a:r>
            <a:r>
              <a:rPr lang="en-US" sz="4800" b="1" u="sng" dirty="0"/>
              <a:t>be strong in the Lord and in the power of His might</a:t>
            </a:r>
            <a:r>
              <a:rPr lang="en-US" sz="4800" b="1" dirty="0"/>
              <a:t>. </a:t>
            </a:r>
            <a:endParaRPr lang="en-US" sz="4800" dirty="0"/>
          </a:p>
        </p:txBody>
      </p:sp>
    </p:spTree>
    <p:extLst>
      <p:ext uri="{BB962C8B-B14F-4D97-AF65-F5344CB8AC3E}">
        <p14:creationId xmlns:p14="http://schemas.microsoft.com/office/powerpoint/2010/main" val="48176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Allies</a:t>
            </a:r>
            <a:endParaRPr lang="en-US" sz="5400" dirty="0"/>
          </a:p>
        </p:txBody>
      </p:sp>
      <p:sp>
        <p:nvSpPr>
          <p:cNvPr id="3" name="Content Placeholder 2"/>
          <p:cNvSpPr>
            <a:spLocks noGrp="1"/>
          </p:cNvSpPr>
          <p:nvPr>
            <p:ph idx="1"/>
          </p:nvPr>
        </p:nvSpPr>
        <p:spPr/>
        <p:txBody>
          <a:bodyPr>
            <a:noAutofit/>
          </a:bodyPr>
          <a:lstStyle/>
          <a:p>
            <a:r>
              <a:rPr lang="en-US" b="1" dirty="0"/>
              <a:t>Ecclesiastes 4:9-12 </a:t>
            </a:r>
            <a:r>
              <a:rPr lang="en-US" b="1" u="sng" dirty="0"/>
              <a:t>Two are better than one</a:t>
            </a:r>
            <a:r>
              <a:rPr lang="en-US" b="1" dirty="0"/>
              <a:t>, Because they have a good reward for their labor. 10 For if they fall, one will lift up his companion. But woe to him who is alone when he falls, For he has no one to help him up……12 </a:t>
            </a:r>
            <a:r>
              <a:rPr lang="en-US" b="1" u="sng" dirty="0"/>
              <a:t>Though one may be overpowered by another, two can withstand him.</a:t>
            </a:r>
            <a:r>
              <a:rPr lang="en-US" b="1" dirty="0"/>
              <a:t> And a threefold cord is not quickly broken. </a:t>
            </a:r>
            <a:endParaRPr lang="en-US" dirty="0"/>
          </a:p>
        </p:txBody>
      </p:sp>
    </p:spTree>
    <p:extLst>
      <p:ext uri="{BB962C8B-B14F-4D97-AF65-F5344CB8AC3E}">
        <p14:creationId xmlns:p14="http://schemas.microsoft.com/office/powerpoint/2010/main" val="294548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Allies</a:t>
            </a:r>
            <a:endParaRPr lang="en-US" sz="5400" dirty="0"/>
          </a:p>
        </p:txBody>
      </p:sp>
      <p:sp>
        <p:nvSpPr>
          <p:cNvPr id="3" name="Content Placeholder 2"/>
          <p:cNvSpPr>
            <a:spLocks noGrp="1"/>
          </p:cNvSpPr>
          <p:nvPr>
            <p:ph idx="1"/>
          </p:nvPr>
        </p:nvSpPr>
        <p:spPr/>
        <p:txBody>
          <a:bodyPr>
            <a:noAutofit/>
          </a:bodyPr>
          <a:lstStyle/>
          <a:p>
            <a:pPr algn="ctr"/>
            <a:r>
              <a:rPr lang="en-US" sz="4000" b="1" dirty="0"/>
              <a:t>Hebrews 3:13</a:t>
            </a:r>
          </a:p>
          <a:p>
            <a:r>
              <a:rPr lang="en-US" sz="4000" b="1" dirty="0"/>
              <a:t> but </a:t>
            </a:r>
            <a:r>
              <a:rPr lang="en-US" sz="4000" b="1" u="sng" dirty="0"/>
              <a:t>exhort one another daily</a:t>
            </a:r>
            <a:r>
              <a:rPr lang="en-US" sz="4000" b="1" dirty="0"/>
              <a:t>, while it is called "Today</a:t>
            </a:r>
            <a:r>
              <a:rPr lang="en-US" sz="4000" b="1" u="sng" dirty="0"/>
              <a:t>," lest any of you be hardened through the deceitfulness of sin</a:t>
            </a:r>
            <a:r>
              <a:rPr lang="en-US" sz="4000" b="1" dirty="0"/>
              <a:t>. </a:t>
            </a:r>
            <a:endParaRPr lang="en-US" sz="4000" dirty="0"/>
          </a:p>
          <a:p>
            <a:pPr marL="0" indent="0">
              <a:buNone/>
            </a:pPr>
            <a:endParaRPr lang="en-US" dirty="0"/>
          </a:p>
        </p:txBody>
      </p:sp>
    </p:spTree>
    <p:extLst>
      <p:ext uri="{BB962C8B-B14F-4D97-AF65-F5344CB8AC3E}">
        <p14:creationId xmlns:p14="http://schemas.microsoft.com/office/powerpoint/2010/main" val="119496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Allies</a:t>
            </a:r>
            <a:endParaRPr lang="en-US" sz="5400" dirty="0"/>
          </a:p>
        </p:txBody>
      </p:sp>
      <p:sp>
        <p:nvSpPr>
          <p:cNvPr id="3" name="Content Placeholder 2"/>
          <p:cNvSpPr>
            <a:spLocks noGrp="1"/>
          </p:cNvSpPr>
          <p:nvPr>
            <p:ph idx="1"/>
          </p:nvPr>
        </p:nvSpPr>
        <p:spPr/>
        <p:txBody>
          <a:bodyPr>
            <a:noAutofit/>
          </a:bodyPr>
          <a:lstStyle/>
          <a:p>
            <a:pPr marL="0" indent="0" algn="ctr">
              <a:buNone/>
            </a:pPr>
            <a:r>
              <a:rPr lang="en-US" sz="4000" b="1" dirty="0"/>
              <a:t>James 5:16 </a:t>
            </a:r>
          </a:p>
          <a:p>
            <a:pPr marL="0" indent="0">
              <a:buNone/>
            </a:pPr>
            <a:r>
              <a:rPr lang="en-US" sz="4000" b="1" u="sng" dirty="0"/>
              <a:t>Confess your trespasses to one another, and pray for one another</a:t>
            </a:r>
            <a:r>
              <a:rPr lang="en-US" sz="4000" b="1" dirty="0"/>
              <a:t>, that you may be healed. The effective, fervent prayer of a righteous man avails much. </a:t>
            </a:r>
            <a:endParaRPr lang="en-US" sz="4000" dirty="0"/>
          </a:p>
          <a:p>
            <a:pPr marL="0" indent="0">
              <a:buNone/>
            </a:pPr>
            <a:endParaRPr lang="en-US" dirty="0"/>
          </a:p>
        </p:txBody>
      </p:sp>
    </p:spTree>
    <p:extLst>
      <p:ext uri="{BB962C8B-B14F-4D97-AF65-F5344CB8AC3E}">
        <p14:creationId xmlns:p14="http://schemas.microsoft.com/office/powerpoint/2010/main" val="82458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lstStyle/>
          <a:p>
            <a:pPr algn="ctr"/>
            <a:r>
              <a:rPr lang="en-US" b="1" dirty="0"/>
              <a:t>2 Corinthians 10:4-5</a:t>
            </a:r>
          </a:p>
          <a:p>
            <a:r>
              <a:rPr lang="en-US" b="1" dirty="0"/>
              <a:t>For </a:t>
            </a:r>
            <a:r>
              <a:rPr lang="en-US" b="1" u="sng" dirty="0"/>
              <a:t>the weapons of our warfare are not carnal but mighty in God for pulling down strongholds</a:t>
            </a:r>
            <a:r>
              <a:rPr lang="en-US" b="1" dirty="0"/>
              <a:t>, 5 casting down arguments and every high thing that exalts itself against the knowledge of God, bringing every thought into captivity to the obedience of Christ,</a:t>
            </a:r>
            <a:endParaRPr lang="en-US" dirty="0"/>
          </a:p>
        </p:txBody>
      </p:sp>
    </p:spTree>
    <p:extLst>
      <p:ext uri="{BB962C8B-B14F-4D97-AF65-F5344CB8AC3E}">
        <p14:creationId xmlns:p14="http://schemas.microsoft.com/office/powerpoint/2010/main" val="327986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a:bodyPr>
          <a:lstStyle/>
          <a:p>
            <a:pPr algn="ctr"/>
            <a:r>
              <a:rPr lang="en-US" sz="4000" b="1" dirty="0"/>
              <a:t>Ephesians 6:10-17 </a:t>
            </a:r>
          </a:p>
          <a:p>
            <a:r>
              <a:rPr lang="en-US" sz="4000" b="1" dirty="0"/>
              <a:t>Finally, my brethren, </a:t>
            </a:r>
            <a:r>
              <a:rPr lang="en-US" sz="4000" b="1" u="sng" dirty="0"/>
              <a:t>be strong in the Lord and in the power of His might</a:t>
            </a:r>
            <a:r>
              <a:rPr lang="en-US" sz="4000" b="1" dirty="0"/>
              <a:t>. 11 </a:t>
            </a:r>
            <a:r>
              <a:rPr lang="en-US" sz="4000" b="1" u="sng" dirty="0"/>
              <a:t>Put on the whole armor of God</a:t>
            </a:r>
            <a:r>
              <a:rPr lang="en-US" sz="4000" b="1" dirty="0"/>
              <a:t>, that you may be able to </a:t>
            </a:r>
            <a:r>
              <a:rPr lang="en-US" sz="4000" b="1" u="sng" dirty="0"/>
              <a:t>stand against the wiles of the devil</a:t>
            </a:r>
            <a:r>
              <a:rPr lang="en-US" sz="4000" b="1" dirty="0"/>
              <a:t>. </a:t>
            </a:r>
            <a:endParaRPr lang="en-US" sz="4000" dirty="0"/>
          </a:p>
        </p:txBody>
      </p:sp>
    </p:spTree>
    <p:extLst>
      <p:ext uri="{BB962C8B-B14F-4D97-AF65-F5344CB8AC3E}">
        <p14:creationId xmlns:p14="http://schemas.microsoft.com/office/powerpoint/2010/main" val="372914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lnSpcReduction="10000"/>
          </a:bodyPr>
          <a:lstStyle/>
          <a:p>
            <a:pPr algn="ctr"/>
            <a:r>
              <a:rPr lang="en-US" b="1" dirty="0"/>
              <a:t>Ephesians 6:10-17</a:t>
            </a:r>
          </a:p>
          <a:p>
            <a:r>
              <a:rPr lang="en-US" b="1" dirty="0"/>
              <a:t> 12 For we do not wrestle against flesh and blood, but against principalities, against powers, against the rulers of the darkness of this age, against spiritual hosts of wickedness in the heavenly places.  13 </a:t>
            </a:r>
            <a:r>
              <a:rPr lang="en-US" b="1" u="sng" dirty="0"/>
              <a:t>Therefore take up the whole armor of God, that you may be able to withstand in the evil day</a:t>
            </a:r>
            <a:r>
              <a:rPr lang="en-US" b="1" dirty="0"/>
              <a:t>, and having done all, to </a:t>
            </a:r>
            <a:r>
              <a:rPr lang="en-US" b="1" u="sng" dirty="0"/>
              <a:t>stand</a:t>
            </a:r>
            <a:endParaRPr lang="en-US" dirty="0"/>
          </a:p>
        </p:txBody>
      </p:sp>
    </p:spTree>
    <p:extLst>
      <p:ext uri="{BB962C8B-B14F-4D97-AF65-F5344CB8AC3E}">
        <p14:creationId xmlns:p14="http://schemas.microsoft.com/office/powerpoint/2010/main" val="646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fontScale="92500" lnSpcReduction="10000"/>
          </a:bodyPr>
          <a:lstStyle/>
          <a:p>
            <a:pPr algn="ctr"/>
            <a:r>
              <a:rPr lang="en-US" b="1" dirty="0"/>
              <a:t>Ephesians 6:10-17 </a:t>
            </a:r>
          </a:p>
          <a:p>
            <a:r>
              <a:rPr lang="en-US" b="1" dirty="0"/>
              <a:t>14 </a:t>
            </a:r>
            <a:r>
              <a:rPr lang="en-US" b="1" u="sng" dirty="0"/>
              <a:t>Stand therefore</a:t>
            </a:r>
            <a:r>
              <a:rPr lang="en-US" b="1" dirty="0"/>
              <a:t>, having girded your waist with </a:t>
            </a:r>
            <a:r>
              <a:rPr lang="en-US" b="1" u="sng" dirty="0"/>
              <a:t>truth</a:t>
            </a:r>
            <a:r>
              <a:rPr lang="en-US" b="1" dirty="0"/>
              <a:t>, having put on the breastplate of </a:t>
            </a:r>
            <a:r>
              <a:rPr lang="en-US" b="1" u="sng" dirty="0"/>
              <a:t>righteousness</a:t>
            </a:r>
            <a:r>
              <a:rPr lang="en-US" b="1" dirty="0"/>
              <a:t>, 15 and having shod your feet with the preparation of </a:t>
            </a:r>
            <a:r>
              <a:rPr lang="en-US" b="1" u="sng" dirty="0"/>
              <a:t>the gospel of peace</a:t>
            </a:r>
            <a:r>
              <a:rPr lang="en-US" b="1" dirty="0"/>
              <a:t>; 16 above all, taking the shield of </a:t>
            </a:r>
            <a:r>
              <a:rPr lang="en-US" b="1" u="sng" dirty="0"/>
              <a:t>faith with which you will be able to quench all the fiery darts of the wicked one</a:t>
            </a:r>
            <a:r>
              <a:rPr lang="en-US" b="1" dirty="0"/>
              <a:t>. 17 And take the helmet of </a:t>
            </a:r>
            <a:r>
              <a:rPr lang="en-US" b="1" u="sng" dirty="0"/>
              <a:t>salvation</a:t>
            </a:r>
            <a:r>
              <a:rPr lang="en-US" b="1" dirty="0"/>
              <a:t>, and </a:t>
            </a:r>
            <a:r>
              <a:rPr lang="en-US" b="1" u="sng" dirty="0"/>
              <a:t>the sword of the Spirit, which is the word of God</a:t>
            </a:r>
            <a:r>
              <a:rPr lang="en-US" b="1" dirty="0"/>
              <a:t>; </a:t>
            </a:r>
            <a:endParaRPr lang="en-US" dirty="0"/>
          </a:p>
        </p:txBody>
      </p:sp>
    </p:spTree>
    <p:extLst>
      <p:ext uri="{BB962C8B-B14F-4D97-AF65-F5344CB8AC3E}">
        <p14:creationId xmlns:p14="http://schemas.microsoft.com/office/powerpoint/2010/main" val="370424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Soldiers Of Christ Arise</a:t>
            </a:r>
            <a:br>
              <a:rPr lang="en-US" b="1" dirty="0"/>
            </a:br>
            <a:r>
              <a:rPr lang="en-US" b="1" dirty="0"/>
              <a:t> And Put Your Armor On</a:t>
            </a:r>
            <a:endParaRPr lang="en-US" dirty="0"/>
          </a:p>
        </p:txBody>
      </p:sp>
      <p:sp>
        <p:nvSpPr>
          <p:cNvPr id="3" name="Content Placeholder 2"/>
          <p:cNvSpPr>
            <a:spLocks noGrp="1"/>
          </p:cNvSpPr>
          <p:nvPr>
            <p:ph idx="1"/>
          </p:nvPr>
        </p:nvSpPr>
        <p:spPr/>
        <p:txBody>
          <a:bodyPr>
            <a:normAutofit/>
          </a:bodyPr>
          <a:lstStyle/>
          <a:p>
            <a:pPr algn="ctr"/>
            <a:r>
              <a:rPr lang="en-US" sz="3600" b="1" dirty="0"/>
              <a:t>Revelation 12:17 </a:t>
            </a:r>
          </a:p>
          <a:p>
            <a:r>
              <a:rPr lang="en-US" sz="3600" b="1" dirty="0"/>
              <a:t>And </a:t>
            </a:r>
            <a:r>
              <a:rPr lang="en-US" sz="3600" b="1" u="sng" dirty="0"/>
              <a:t>the dragon</a:t>
            </a:r>
            <a:r>
              <a:rPr lang="en-US" sz="3600" b="1" dirty="0"/>
              <a:t> was enraged with the woman, and </a:t>
            </a:r>
            <a:r>
              <a:rPr lang="en-US" sz="3600" b="1" u="sng" dirty="0"/>
              <a:t>he went to make war with the rest of her offspring</a:t>
            </a:r>
            <a:r>
              <a:rPr lang="en-US" sz="3600" b="1" dirty="0"/>
              <a:t>, </a:t>
            </a:r>
            <a:r>
              <a:rPr lang="en-US" sz="3600" b="1" u="sng" dirty="0"/>
              <a:t>who keep the commandments of God and have the testimony of Jesus Christ</a:t>
            </a:r>
            <a:r>
              <a:rPr lang="en-US" sz="3600" b="1" dirty="0"/>
              <a:t>.</a:t>
            </a:r>
            <a:endParaRPr lang="en-US" sz="3600" dirty="0"/>
          </a:p>
        </p:txBody>
      </p:sp>
    </p:spTree>
    <p:extLst>
      <p:ext uri="{BB962C8B-B14F-4D97-AF65-F5344CB8AC3E}">
        <p14:creationId xmlns:p14="http://schemas.microsoft.com/office/powerpoint/2010/main" val="315527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fontScale="77500" lnSpcReduction="20000"/>
          </a:bodyPr>
          <a:lstStyle/>
          <a:p>
            <a:pPr algn="ctr"/>
            <a:r>
              <a:rPr lang="en-US" sz="4800" b="1" dirty="0"/>
              <a:t>Ephesians 6:17 </a:t>
            </a:r>
          </a:p>
          <a:p>
            <a:r>
              <a:rPr lang="en-US" sz="4800" b="1" dirty="0"/>
              <a:t>17 </a:t>
            </a:r>
            <a:r>
              <a:rPr lang="en-US" sz="4800" b="1" u="sng" dirty="0"/>
              <a:t>the sword of the Spirit, which is the word of God</a:t>
            </a:r>
            <a:r>
              <a:rPr lang="en-US" sz="4800" b="1" dirty="0"/>
              <a:t>; </a:t>
            </a:r>
          </a:p>
          <a:p>
            <a:endParaRPr lang="en-US" sz="4800" b="1" dirty="0"/>
          </a:p>
          <a:p>
            <a:r>
              <a:rPr lang="en-US" sz="4800" b="1" dirty="0"/>
              <a:t>Matthew 4:4 But He answered and said, "</a:t>
            </a:r>
            <a:r>
              <a:rPr lang="en-US" sz="4800" b="1" u="sng" dirty="0"/>
              <a:t>It is written</a:t>
            </a:r>
            <a:r>
              <a:rPr lang="en-US" sz="4800" b="1" dirty="0"/>
              <a:t>, 'Man shall not live by bread alone, but by every word that proceeds from the mouth of God.'</a:t>
            </a:r>
            <a:r>
              <a:rPr lang="en-US" sz="4800" dirty="0"/>
              <a:t> </a:t>
            </a:r>
          </a:p>
        </p:txBody>
      </p:sp>
    </p:spTree>
    <p:extLst>
      <p:ext uri="{BB962C8B-B14F-4D97-AF65-F5344CB8AC3E}">
        <p14:creationId xmlns:p14="http://schemas.microsoft.com/office/powerpoint/2010/main" val="317198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lnSpcReduction="10000"/>
          </a:bodyPr>
          <a:lstStyle/>
          <a:p>
            <a:pPr algn="ctr"/>
            <a:r>
              <a:rPr lang="en-US" sz="4800" b="1" dirty="0"/>
              <a:t>1 John 2:14</a:t>
            </a:r>
          </a:p>
          <a:p>
            <a:r>
              <a:rPr lang="en-US" sz="4800" b="1" dirty="0"/>
              <a:t> I have written to you, young men, Because you are strong, and </a:t>
            </a:r>
            <a:r>
              <a:rPr lang="en-US" sz="4800" b="1" u="sng" dirty="0"/>
              <a:t>the word of God abides in you, And you have overcome the wicked one</a:t>
            </a:r>
            <a:r>
              <a:rPr lang="en-US" sz="4800" b="1" dirty="0"/>
              <a:t>. </a:t>
            </a:r>
            <a:endParaRPr lang="en-US" sz="4800" dirty="0"/>
          </a:p>
        </p:txBody>
      </p:sp>
    </p:spTree>
    <p:extLst>
      <p:ext uri="{BB962C8B-B14F-4D97-AF65-F5344CB8AC3E}">
        <p14:creationId xmlns:p14="http://schemas.microsoft.com/office/powerpoint/2010/main" val="397601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a:bodyPr>
          <a:lstStyle/>
          <a:p>
            <a:pPr algn="ctr"/>
            <a:r>
              <a:rPr lang="en-US" sz="4800" b="1" dirty="0"/>
              <a:t>Ephesians 6:16 </a:t>
            </a:r>
          </a:p>
          <a:p>
            <a:r>
              <a:rPr lang="en-US" sz="4800" b="1" dirty="0"/>
              <a:t>above all, taking the shield of </a:t>
            </a:r>
            <a:r>
              <a:rPr lang="en-US" sz="4800" b="1" u="sng" dirty="0"/>
              <a:t>faith with which you will be able to quench all the fiery darts of the wicked one</a:t>
            </a:r>
            <a:r>
              <a:rPr lang="en-US" sz="4800" dirty="0"/>
              <a:t> </a:t>
            </a:r>
          </a:p>
        </p:txBody>
      </p:sp>
    </p:spTree>
    <p:extLst>
      <p:ext uri="{BB962C8B-B14F-4D97-AF65-F5344CB8AC3E}">
        <p14:creationId xmlns:p14="http://schemas.microsoft.com/office/powerpoint/2010/main" val="112379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fontScale="92500" lnSpcReduction="20000"/>
          </a:bodyPr>
          <a:lstStyle/>
          <a:p>
            <a:pPr algn="ctr"/>
            <a:r>
              <a:rPr lang="en-US" sz="4800" b="1" dirty="0"/>
              <a:t>1 John 5:4-5</a:t>
            </a:r>
          </a:p>
          <a:p>
            <a:r>
              <a:rPr lang="en-US" sz="4800" b="1" dirty="0"/>
              <a:t> For whatever is born of God overcomes the world. And </a:t>
            </a:r>
            <a:r>
              <a:rPr lang="en-US" sz="4800" b="1" u="sng" dirty="0"/>
              <a:t>this is the victory that has overcome the world — our faith</a:t>
            </a:r>
            <a:r>
              <a:rPr lang="en-US" sz="4800" b="1" dirty="0"/>
              <a:t>. 5 Who is he who overcomes the world, but he who believes that Jesus is the Son of God? </a:t>
            </a:r>
            <a:endParaRPr lang="en-US" sz="4800" dirty="0"/>
          </a:p>
          <a:p>
            <a:pPr marL="0" indent="0">
              <a:buNone/>
            </a:pPr>
            <a:endParaRPr lang="en-US" sz="4800" dirty="0"/>
          </a:p>
        </p:txBody>
      </p:sp>
    </p:spTree>
    <p:extLst>
      <p:ext uri="{BB962C8B-B14F-4D97-AF65-F5344CB8AC3E}">
        <p14:creationId xmlns:p14="http://schemas.microsoft.com/office/powerpoint/2010/main" val="295625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fontScale="77500" lnSpcReduction="20000"/>
          </a:bodyPr>
          <a:lstStyle/>
          <a:p>
            <a:r>
              <a:rPr lang="en-US" sz="4400" b="1" dirty="0"/>
              <a:t>1 Timothy 6:12 </a:t>
            </a:r>
            <a:r>
              <a:rPr lang="en-US" sz="4400" b="1" u="sng" dirty="0">
                <a:solidFill>
                  <a:srgbClr val="FFFF00"/>
                </a:solidFill>
              </a:rPr>
              <a:t>Fight the good fight of faith</a:t>
            </a:r>
            <a:r>
              <a:rPr lang="en-US" sz="4400" b="1" dirty="0"/>
              <a:t>, </a:t>
            </a:r>
            <a:r>
              <a:rPr lang="en-US" sz="4400" b="1" u="sng" dirty="0"/>
              <a:t>lay hold on eternal life</a:t>
            </a:r>
            <a:r>
              <a:rPr lang="en-US" sz="4400" b="1" dirty="0"/>
              <a:t>, </a:t>
            </a:r>
          </a:p>
          <a:p>
            <a:r>
              <a:rPr lang="en-US" sz="4400" b="1" dirty="0"/>
              <a:t> </a:t>
            </a:r>
            <a:endParaRPr lang="en-US" sz="4400" dirty="0"/>
          </a:p>
          <a:p>
            <a:r>
              <a:rPr lang="en-US" sz="4400" b="1" dirty="0"/>
              <a:t>1 Peter 5:8-9 </a:t>
            </a:r>
            <a:r>
              <a:rPr lang="en-US" sz="4400" b="1" u="sng" dirty="0">
                <a:solidFill>
                  <a:srgbClr val="FFFF00"/>
                </a:solidFill>
              </a:rPr>
              <a:t>Be sober, be vigilant</a:t>
            </a:r>
            <a:r>
              <a:rPr lang="en-US" sz="4400" b="1" dirty="0"/>
              <a:t>; </a:t>
            </a:r>
            <a:r>
              <a:rPr lang="en-US" sz="4400" b="1" u="sng" dirty="0"/>
              <a:t>because your adversary the devil walks about like a roaring lion, seeking whom he may devour</a:t>
            </a:r>
            <a:r>
              <a:rPr lang="en-US" sz="4400" b="1" dirty="0"/>
              <a:t>. 9 </a:t>
            </a:r>
            <a:r>
              <a:rPr lang="en-US" sz="4400" b="1" u="sng" dirty="0">
                <a:solidFill>
                  <a:srgbClr val="FFFF00"/>
                </a:solidFill>
              </a:rPr>
              <a:t>Resist him, steadfast in the faith</a:t>
            </a:r>
            <a:r>
              <a:rPr lang="en-US" sz="4400" b="1" dirty="0"/>
              <a:t>, knowing that the same sufferings are experienced by your brotherhood in the world.</a:t>
            </a:r>
            <a:endParaRPr lang="en-US" sz="4400" dirty="0"/>
          </a:p>
          <a:p>
            <a:pPr marL="0" indent="0">
              <a:buNone/>
            </a:pPr>
            <a:endParaRPr lang="en-US" sz="4400" dirty="0"/>
          </a:p>
        </p:txBody>
      </p:sp>
    </p:spTree>
    <p:extLst>
      <p:ext uri="{BB962C8B-B14F-4D97-AF65-F5344CB8AC3E}">
        <p14:creationId xmlns:p14="http://schemas.microsoft.com/office/powerpoint/2010/main" val="30416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fontScale="70000" lnSpcReduction="20000"/>
          </a:bodyPr>
          <a:lstStyle/>
          <a:p>
            <a:pPr algn="ctr"/>
            <a:r>
              <a:rPr lang="en-US" sz="4600" b="1" dirty="0"/>
              <a:t>Matthew 26:41</a:t>
            </a:r>
          </a:p>
          <a:p>
            <a:r>
              <a:rPr lang="en-US" sz="4600" b="1" dirty="0"/>
              <a:t>  </a:t>
            </a:r>
            <a:r>
              <a:rPr lang="en-US" sz="4600" b="1" u="sng" dirty="0">
                <a:solidFill>
                  <a:srgbClr val="FFFF00"/>
                </a:solidFill>
              </a:rPr>
              <a:t>Watch and pray</a:t>
            </a:r>
            <a:r>
              <a:rPr lang="en-US" sz="4600" b="1" dirty="0"/>
              <a:t>, lest you enter into temptation. The spirit indeed is willing, but the flesh is weak."  </a:t>
            </a:r>
            <a:endParaRPr lang="en-US" sz="4600" dirty="0"/>
          </a:p>
          <a:p>
            <a:pPr marL="0" indent="0">
              <a:buNone/>
            </a:pPr>
            <a:endParaRPr lang="en-US" sz="4400" dirty="0"/>
          </a:p>
          <a:p>
            <a:pPr algn="ctr"/>
            <a:r>
              <a:rPr lang="en-US" sz="4400" b="1" dirty="0"/>
              <a:t>Ephesians 6:18</a:t>
            </a:r>
          </a:p>
          <a:p>
            <a:r>
              <a:rPr lang="en-US" sz="4400" b="1" dirty="0"/>
              <a:t> </a:t>
            </a:r>
            <a:r>
              <a:rPr lang="en-US" sz="4400" b="1" u="sng" dirty="0">
                <a:solidFill>
                  <a:srgbClr val="FFFF00"/>
                </a:solidFill>
              </a:rPr>
              <a:t>praying always with all prayer</a:t>
            </a:r>
            <a:r>
              <a:rPr lang="en-US" sz="4400" b="1" dirty="0">
                <a:solidFill>
                  <a:srgbClr val="FFFF00"/>
                </a:solidFill>
              </a:rPr>
              <a:t> and supplication</a:t>
            </a:r>
            <a:r>
              <a:rPr lang="en-US" sz="4400" b="1" dirty="0"/>
              <a:t> in the Spirit, </a:t>
            </a:r>
            <a:r>
              <a:rPr lang="en-US" sz="4400" b="1" u="sng" dirty="0">
                <a:solidFill>
                  <a:srgbClr val="FFFF00"/>
                </a:solidFill>
              </a:rPr>
              <a:t>being watchful </a:t>
            </a:r>
            <a:r>
              <a:rPr lang="en-US" sz="4400" b="1" dirty="0"/>
              <a:t>to this end with all perseverance and supplication for all the saints — </a:t>
            </a:r>
            <a:endParaRPr lang="en-US" sz="4400" dirty="0"/>
          </a:p>
        </p:txBody>
      </p:sp>
    </p:spTree>
    <p:extLst>
      <p:ext uri="{BB962C8B-B14F-4D97-AF65-F5344CB8AC3E}">
        <p14:creationId xmlns:p14="http://schemas.microsoft.com/office/powerpoint/2010/main" val="413409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Weapons</a:t>
            </a:r>
            <a:endParaRPr lang="en-US" sz="5400" dirty="0"/>
          </a:p>
        </p:txBody>
      </p:sp>
      <p:sp>
        <p:nvSpPr>
          <p:cNvPr id="3" name="Content Placeholder 2"/>
          <p:cNvSpPr>
            <a:spLocks noGrp="1"/>
          </p:cNvSpPr>
          <p:nvPr>
            <p:ph idx="1"/>
          </p:nvPr>
        </p:nvSpPr>
        <p:spPr/>
        <p:txBody>
          <a:bodyPr>
            <a:normAutofit/>
          </a:bodyPr>
          <a:lstStyle/>
          <a:p>
            <a:pPr algn="ctr"/>
            <a:r>
              <a:rPr lang="en-US" sz="4800" b="1" dirty="0"/>
              <a:t>Romans 8:37</a:t>
            </a:r>
          </a:p>
          <a:p>
            <a:r>
              <a:rPr lang="en-US" sz="4800" b="1" dirty="0"/>
              <a:t> Yet in all these things </a:t>
            </a:r>
            <a:r>
              <a:rPr lang="en-US" sz="4800" b="1" u="sng" dirty="0"/>
              <a:t>we are more than conquerors through Him who loved us</a:t>
            </a:r>
            <a:r>
              <a:rPr lang="en-US" sz="4800" b="1" dirty="0"/>
              <a:t>.</a:t>
            </a:r>
            <a:endParaRPr lang="en-US" sz="4800" dirty="0"/>
          </a:p>
        </p:txBody>
      </p:sp>
    </p:spTree>
    <p:extLst>
      <p:ext uri="{BB962C8B-B14F-4D97-AF65-F5344CB8AC3E}">
        <p14:creationId xmlns:p14="http://schemas.microsoft.com/office/powerpoint/2010/main" val="195044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Soldiers Of Christ Arise</a:t>
            </a:r>
            <a:br>
              <a:rPr lang="en-US" b="1" dirty="0"/>
            </a:br>
            <a:r>
              <a:rPr lang="en-US" b="1" dirty="0"/>
              <a:t> And Put Your Armor On</a:t>
            </a:r>
            <a:endParaRPr lang="en-US" dirty="0"/>
          </a:p>
        </p:txBody>
      </p:sp>
      <p:sp>
        <p:nvSpPr>
          <p:cNvPr id="3" name="Content Placeholder 2"/>
          <p:cNvSpPr>
            <a:spLocks noGrp="1"/>
          </p:cNvSpPr>
          <p:nvPr>
            <p:ph idx="1"/>
          </p:nvPr>
        </p:nvSpPr>
        <p:spPr/>
        <p:txBody>
          <a:bodyPr>
            <a:normAutofit fontScale="92500" lnSpcReduction="20000"/>
          </a:bodyPr>
          <a:lstStyle/>
          <a:p>
            <a:pPr algn="ctr"/>
            <a:r>
              <a:rPr lang="en-US" sz="3600" b="1" dirty="0"/>
              <a:t>Ephesians 6:12 </a:t>
            </a:r>
          </a:p>
          <a:p>
            <a:r>
              <a:rPr lang="en-US" sz="3600" b="1" dirty="0"/>
              <a:t>For we do not wrestle against flesh and blood, </a:t>
            </a:r>
          </a:p>
          <a:p>
            <a:r>
              <a:rPr lang="en-US" sz="3600" b="1" dirty="0"/>
              <a:t>but </a:t>
            </a:r>
            <a:r>
              <a:rPr lang="en-US" sz="3600" b="1" u="sng" dirty="0"/>
              <a:t>against principalities,</a:t>
            </a:r>
          </a:p>
          <a:p>
            <a:r>
              <a:rPr lang="en-US" sz="3600" b="1" u="sng" dirty="0"/>
              <a:t> against powers,</a:t>
            </a:r>
          </a:p>
          <a:p>
            <a:r>
              <a:rPr lang="en-US" sz="3600" b="1" u="sng" dirty="0"/>
              <a:t> against the rulers of the darkness of this age, </a:t>
            </a:r>
          </a:p>
          <a:p>
            <a:r>
              <a:rPr lang="en-US" sz="3600" b="1" u="sng" dirty="0"/>
              <a:t>against spiritual hosts of wickedness in the heavenly places.</a:t>
            </a:r>
            <a:endParaRPr lang="en-US" sz="3600" dirty="0"/>
          </a:p>
        </p:txBody>
      </p:sp>
    </p:spTree>
    <p:extLst>
      <p:ext uri="{BB962C8B-B14F-4D97-AF65-F5344CB8AC3E}">
        <p14:creationId xmlns:p14="http://schemas.microsoft.com/office/powerpoint/2010/main" val="80894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across)">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Soldiers Of Christ Arise</a:t>
            </a:r>
            <a:br>
              <a:rPr lang="en-US" b="1" dirty="0"/>
            </a:br>
            <a:r>
              <a:rPr lang="en-US" b="1" dirty="0"/>
              <a:t> And Put Your Armor On</a:t>
            </a:r>
            <a:endParaRPr lang="en-US" dirty="0"/>
          </a:p>
        </p:txBody>
      </p:sp>
      <p:sp>
        <p:nvSpPr>
          <p:cNvPr id="3" name="Content Placeholder 2"/>
          <p:cNvSpPr>
            <a:spLocks noGrp="1"/>
          </p:cNvSpPr>
          <p:nvPr>
            <p:ph idx="1"/>
          </p:nvPr>
        </p:nvSpPr>
        <p:spPr/>
        <p:txBody>
          <a:bodyPr>
            <a:normAutofit/>
          </a:bodyPr>
          <a:lstStyle/>
          <a:p>
            <a:pPr algn="ctr"/>
            <a:r>
              <a:rPr lang="en-US" sz="3600" b="1" dirty="0"/>
              <a:t>2 Timothy 2:3-4 </a:t>
            </a:r>
          </a:p>
          <a:p>
            <a:r>
              <a:rPr lang="en-US" sz="3600" b="1" dirty="0"/>
              <a:t>You therefore must </a:t>
            </a:r>
            <a:r>
              <a:rPr lang="en-US" sz="3600" b="1" u="sng" dirty="0"/>
              <a:t>endure hardship as a good soldier of Jesus Christ</a:t>
            </a:r>
            <a:r>
              <a:rPr lang="en-US" sz="3600" b="1" dirty="0"/>
              <a:t>. 4 </a:t>
            </a:r>
            <a:r>
              <a:rPr lang="en-US" sz="3600" b="1" u="sng" dirty="0"/>
              <a:t>No one engaged in warfare</a:t>
            </a:r>
            <a:r>
              <a:rPr lang="en-US" sz="3600" b="1" dirty="0"/>
              <a:t> entangles himself with the affairs of this life, that he may please him who enlisted him as </a:t>
            </a:r>
            <a:r>
              <a:rPr lang="en-US" sz="3600" b="1" u="sng" dirty="0"/>
              <a:t>a soldier</a:t>
            </a:r>
            <a:r>
              <a:rPr lang="en-US" sz="3600" b="1" dirty="0"/>
              <a:t>. </a:t>
            </a:r>
            <a:endParaRPr lang="en-US" sz="3600" dirty="0"/>
          </a:p>
        </p:txBody>
      </p:sp>
    </p:spTree>
    <p:extLst>
      <p:ext uri="{BB962C8B-B14F-4D97-AF65-F5344CB8AC3E}">
        <p14:creationId xmlns:p14="http://schemas.microsoft.com/office/powerpoint/2010/main" val="287988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Soldiers Of Christ Arise</a:t>
            </a:r>
            <a:br>
              <a:rPr lang="en-US" b="1" dirty="0"/>
            </a:br>
            <a:r>
              <a:rPr lang="en-US" b="1" dirty="0"/>
              <a:t> And Put Your Armor On</a:t>
            </a:r>
            <a:endParaRPr lang="en-US" dirty="0"/>
          </a:p>
        </p:txBody>
      </p:sp>
      <p:sp>
        <p:nvSpPr>
          <p:cNvPr id="3" name="Content Placeholder 2"/>
          <p:cNvSpPr>
            <a:spLocks noGrp="1"/>
          </p:cNvSpPr>
          <p:nvPr>
            <p:ph idx="1"/>
          </p:nvPr>
        </p:nvSpPr>
        <p:spPr/>
        <p:txBody>
          <a:bodyPr>
            <a:normAutofit/>
          </a:bodyPr>
          <a:lstStyle/>
          <a:p>
            <a:pPr algn="ctr"/>
            <a:r>
              <a:rPr lang="en-US" sz="4800" b="1" dirty="0"/>
              <a:t>James 4:7</a:t>
            </a:r>
          </a:p>
          <a:p>
            <a:r>
              <a:rPr lang="en-US" sz="4800" b="1" dirty="0"/>
              <a:t> </a:t>
            </a:r>
            <a:r>
              <a:rPr lang="en-US" sz="4800" b="1" u="sng" dirty="0"/>
              <a:t>Resist the devil and he will flee from you</a:t>
            </a:r>
            <a:r>
              <a:rPr lang="en-US" sz="4800" b="1" dirty="0"/>
              <a:t>.</a:t>
            </a:r>
            <a:endParaRPr lang="en-US" sz="4800" dirty="0"/>
          </a:p>
        </p:txBody>
      </p:sp>
    </p:spTree>
    <p:extLst>
      <p:ext uri="{BB962C8B-B14F-4D97-AF65-F5344CB8AC3E}">
        <p14:creationId xmlns:p14="http://schemas.microsoft.com/office/powerpoint/2010/main" val="130910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Yourself</a:t>
            </a:r>
            <a:endParaRPr lang="en-US" sz="5400" dirty="0"/>
          </a:p>
        </p:txBody>
      </p:sp>
      <p:sp>
        <p:nvSpPr>
          <p:cNvPr id="3" name="Content Placeholder 2"/>
          <p:cNvSpPr>
            <a:spLocks noGrp="1"/>
          </p:cNvSpPr>
          <p:nvPr>
            <p:ph idx="1"/>
          </p:nvPr>
        </p:nvSpPr>
        <p:spPr/>
        <p:txBody>
          <a:bodyPr>
            <a:normAutofit/>
          </a:bodyPr>
          <a:lstStyle/>
          <a:p>
            <a:pPr algn="ctr"/>
            <a:r>
              <a:rPr lang="en-US" sz="4000" b="1" dirty="0"/>
              <a:t>2 Corinthians 13:5</a:t>
            </a:r>
          </a:p>
          <a:p>
            <a:r>
              <a:rPr lang="en-US" sz="4000" b="1" dirty="0"/>
              <a:t> </a:t>
            </a:r>
            <a:r>
              <a:rPr lang="en-US" sz="4000" b="1" u="sng" dirty="0"/>
              <a:t>Examine yourselves as to whether you are in the faith</a:t>
            </a:r>
            <a:r>
              <a:rPr lang="en-US" sz="4000" b="1" dirty="0"/>
              <a:t>. </a:t>
            </a:r>
            <a:r>
              <a:rPr lang="en-US" sz="4000" b="1" u="sng" dirty="0"/>
              <a:t>Test yourselves</a:t>
            </a:r>
            <a:r>
              <a:rPr lang="en-US" sz="4000" b="1" dirty="0"/>
              <a:t>. Do you not know yourselves, that Jesus Christ is in you? — unless indeed you are disqualified.</a:t>
            </a:r>
            <a:endParaRPr lang="en-US" sz="4000" dirty="0"/>
          </a:p>
          <a:p>
            <a:pPr marL="0" indent="0">
              <a:buNone/>
            </a:pPr>
            <a:endParaRPr lang="en-US" sz="4000" dirty="0"/>
          </a:p>
        </p:txBody>
      </p:sp>
    </p:spTree>
    <p:extLst>
      <p:ext uri="{BB962C8B-B14F-4D97-AF65-F5344CB8AC3E}">
        <p14:creationId xmlns:p14="http://schemas.microsoft.com/office/powerpoint/2010/main" val="73996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Yourself</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000" b="1" dirty="0"/>
              <a:t>1 Timothy 4:16</a:t>
            </a:r>
          </a:p>
          <a:p>
            <a:pPr marL="0" indent="0">
              <a:buNone/>
            </a:pPr>
            <a:r>
              <a:rPr lang="en-US" sz="4000" b="1" dirty="0"/>
              <a:t> </a:t>
            </a:r>
            <a:r>
              <a:rPr lang="en-US" sz="4000" b="1" u="sng" dirty="0"/>
              <a:t>Take heed to yourself</a:t>
            </a:r>
            <a:r>
              <a:rPr lang="en-US" sz="4000" b="1" dirty="0"/>
              <a:t> and to the doctrine. Continue in them, for in doing this </a:t>
            </a:r>
            <a:r>
              <a:rPr lang="en-US" sz="4000" b="1" u="sng" dirty="0"/>
              <a:t>you will save both yourself</a:t>
            </a:r>
            <a:r>
              <a:rPr lang="en-US" sz="4000" b="1" dirty="0"/>
              <a:t> and </a:t>
            </a:r>
            <a:r>
              <a:rPr lang="en-US" sz="4000" b="1" u="sng" dirty="0"/>
              <a:t>those who hear you</a:t>
            </a:r>
            <a:r>
              <a:rPr lang="en-US" sz="4000" b="1" dirty="0"/>
              <a:t>. </a:t>
            </a:r>
            <a:endParaRPr lang="en-US" sz="4000" dirty="0"/>
          </a:p>
          <a:p>
            <a:pPr marL="0" indent="0">
              <a:buNone/>
            </a:pPr>
            <a:endParaRPr lang="en-US" sz="4000" dirty="0"/>
          </a:p>
        </p:txBody>
      </p:sp>
    </p:spTree>
    <p:extLst>
      <p:ext uri="{BB962C8B-B14F-4D97-AF65-F5344CB8AC3E}">
        <p14:creationId xmlns:p14="http://schemas.microsoft.com/office/powerpoint/2010/main" val="78135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Enemy</a:t>
            </a:r>
            <a:endParaRPr lang="en-US" sz="5400" dirty="0"/>
          </a:p>
        </p:txBody>
      </p:sp>
      <p:sp>
        <p:nvSpPr>
          <p:cNvPr id="3" name="Content Placeholder 2"/>
          <p:cNvSpPr>
            <a:spLocks noGrp="1"/>
          </p:cNvSpPr>
          <p:nvPr>
            <p:ph idx="1"/>
          </p:nvPr>
        </p:nvSpPr>
        <p:spPr/>
        <p:txBody>
          <a:bodyPr/>
          <a:lstStyle/>
          <a:p>
            <a:pPr algn="ctr"/>
            <a:r>
              <a:rPr lang="en-US" sz="4400" b="1" dirty="0"/>
              <a:t>2 Corinthians 2:11</a:t>
            </a:r>
          </a:p>
          <a:p>
            <a:r>
              <a:rPr lang="en-US" sz="4400" b="1" u="sng" dirty="0"/>
              <a:t>lest Satan should take advantage of us</a:t>
            </a:r>
            <a:r>
              <a:rPr lang="en-US" sz="4400" b="1" dirty="0"/>
              <a:t>;</a:t>
            </a:r>
          </a:p>
          <a:p>
            <a:r>
              <a:rPr lang="en-US" sz="4400" b="1" dirty="0"/>
              <a:t> for </a:t>
            </a:r>
            <a:r>
              <a:rPr lang="en-US" sz="4400" b="1" u="sng" dirty="0"/>
              <a:t>we are not ignorant of his devices</a:t>
            </a:r>
            <a:r>
              <a:rPr lang="en-US" sz="4400" b="1" dirty="0"/>
              <a:t>. </a:t>
            </a:r>
            <a:endParaRPr lang="en-US" sz="4400" dirty="0"/>
          </a:p>
          <a:p>
            <a:pPr marL="0" indent="0">
              <a:buNone/>
            </a:pPr>
            <a:endParaRPr lang="en-US" dirty="0"/>
          </a:p>
        </p:txBody>
      </p:sp>
    </p:spTree>
    <p:extLst>
      <p:ext uri="{BB962C8B-B14F-4D97-AF65-F5344CB8AC3E}">
        <p14:creationId xmlns:p14="http://schemas.microsoft.com/office/powerpoint/2010/main" val="397225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Know Your Enemy</a:t>
            </a:r>
            <a:endParaRPr lang="en-US" sz="5400"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4000" b="1" dirty="0"/>
              <a:t>1 John 2:16 </a:t>
            </a:r>
          </a:p>
          <a:p>
            <a:pPr marL="0" indent="0">
              <a:buNone/>
            </a:pPr>
            <a:r>
              <a:rPr lang="en-US" sz="4000" b="1" dirty="0"/>
              <a:t>For all that is in the world —</a:t>
            </a:r>
          </a:p>
          <a:p>
            <a:pPr marL="0" indent="0">
              <a:buNone/>
            </a:pPr>
            <a:r>
              <a:rPr lang="en-US" sz="4000" b="1" dirty="0"/>
              <a:t> </a:t>
            </a:r>
            <a:r>
              <a:rPr lang="en-US" sz="4000" b="1" u="sng" dirty="0"/>
              <a:t>the lust of the flesh</a:t>
            </a:r>
            <a:r>
              <a:rPr lang="en-US" sz="4000" b="1" dirty="0"/>
              <a:t>, </a:t>
            </a:r>
          </a:p>
          <a:p>
            <a:pPr marL="0" indent="0">
              <a:buNone/>
            </a:pPr>
            <a:r>
              <a:rPr lang="en-US" sz="4000" b="1" u="sng" dirty="0"/>
              <a:t>the lust of the eyes</a:t>
            </a:r>
            <a:r>
              <a:rPr lang="en-US" sz="4000" b="1" dirty="0"/>
              <a:t>, </a:t>
            </a:r>
          </a:p>
          <a:p>
            <a:pPr marL="0" indent="0">
              <a:buNone/>
            </a:pPr>
            <a:r>
              <a:rPr lang="en-US" sz="4000" b="1" dirty="0"/>
              <a:t>and </a:t>
            </a:r>
            <a:r>
              <a:rPr lang="en-US" sz="4000" b="1" u="sng" dirty="0"/>
              <a:t>the pride of life</a:t>
            </a:r>
            <a:r>
              <a:rPr lang="en-US" sz="4000" b="1" dirty="0"/>
              <a:t> </a:t>
            </a:r>
          </a:p>
          <a:p>
            <a:pPr marL="0" indent="0">
              <a:buNone/>
            </a:pPr>
            <a:r>
              <a:rPr lang="en-US" sz="4000" b="1" dirty="0"/>
              <a:t>— is not of the Father but is of the world. </a:t>
            </a:r>
            <a:endParaRPr lang="en-US" sz="4000" dirty="0"/>
          </a:p>
          <a:p>
            <a:pPr marL="0" indent="0">
              <a:buNone/>
            </a:pPr>
            <a:endParaRPr lang="en-US" dirty="0"/>
          </a:p>
        </p:txBody>
      </p:sp>
    </p:spTree>
    <p:extLst>
      <p:ext uri="{BB962C8B-B14F-4D97-AF65-F5344CB8AC3E}">
        <p14:creationId xmlns:p14="http://schemas.microsoft.com/office/powerpoint/2010/main" val="60811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48</TotalTime>
  <Words>1162</Words>
  <Application>Microsoft Office PowerPoint</Application>
  <PresentationFormat>On-screen Show (4:3)</PresentationFormat>
  <Paragraphs>90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 Black </vt:lpstr>
      <vt:lpstr>Soldiers Of Christ Arise  And Put Your Armor On</vt:lpstr>
      <vt:lpstr>Soldiers Of Christ Arise  And Put Your Armor On</vt:lpstr>
      <vt:lpstr>Soldiers Of Christ Arise  And Put Your Armor On</vt:lpstr>
      <vt:lpstr>Soldiers Of Christ Arise  And Put Your Armor On</vt:lpstr>
      <vt:lpstr>Soldiers Of Christ Arise  And Put Your Armor On</vt:lpstr>
      <vt:lpstr>Know Yourself</vt:lpstr>
      <vt:lpstr>Know Yourself</vt:lpstr>
      <vt:lpstr>Know Your Enemy</vt:lpstr>
      <vt:lpstr>Know Your Enemy</vt:lpstr>
      <vt:lpstr>Know Your Enemy</vt:lpstr>
      <vt:lpstr>Know Your Enemy</vt:lpstr>
      <vt:lpstr>Know Your Allies</vt:lpstr>
      <vt:lpstr>Know Your Allies</vt:lpstr>
      <vt:lpstr>Know Your Allies</vt:lpstr>
      <vt:lpstr>Know Your Allies</vt:lpstr>
      <vt:lpstr>Know Your Weapons</vt:lpstr>
      <vt:lpstr>Know Your Weapons</vt:lpstr>
      <vt:lpstr>Know Your Weapons</vt:lpstr>
      <vt:lpstr>Know Your Weapons</vt:lpstr>
      <vt:lpstr>Know Your Weapons</vt:lpstr>
      <vt:lpstr>Know Your Weapons</vt:lpstr>
      <vt:lpstr>Know Your Weapons</vt:lpstr>
      <vt:lpstr>Know Your Weapons</vt:lpstr>
      <vt:lpstr>Know Your Weapons</vt:lpstr>
      <vt:lpstr>Know Your Weapons</vt:lpstr>
      <vt:lpstr>Know Your Weapons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Soldiers Of Christ Arise  And Put Your Armor On</dc:title>
  <dc:creator>WAYNE FANCHER</dc:creator>
  <cp:lastModifiedBy>Stan Cox</cp:lastModifiedBy>
  <cp:revision>6</cp:revision>
  <dcterms:created xsi:type="dcterms:W3CDTF">2017-06-06T16:19:06Z</dcterms:created>
  <dcterms:modified xsi:type="dcterms:W3CDTF">2023-11-05T03:42:45Z</dcterms:modified>
</cp:coreProperties>
</file>