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A326C-50B4-4C6B-BFF9-B6B4B8C15B5E}" type="datetimeFigureOut">
              <a:rPr lang="en-US" smtClean="0"/>
              <a:pPr/>
              <a:t>11/9/2013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9CC34-2ECE-4BD3-B9AA-AED4F8BC41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“For in one Spirit were we all baptized were we all baptized into one body…” (I Cor. 12:13)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066800" y="2133600"/>
            <a:ext cx="7010400" cy="3124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2743200"/>
            <a:ext cx="6096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“</a:t>
            </a:r>
            <a:r>
              <a:rPr lang="en-US" sz="4000" b="1" dirty="0" smtClean="0">
                <a:solidFill>
                  <a:schemeClr val="bg1"/>
                </a:solidFill>
              </a:rPr>
              <a:t>For in one Spirit were we all baptized into one body…” (I Cor. 12:13)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6096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Holy Spirit Baptism…?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58674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Denominationalism?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Unity In The Spirit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Context is miraculous spiritual gifts </a:t>
            </a:r>
            <a:r>
              <a:rPr lang="en-US" b="1" dirty="0" smtClean="0">
                <a:solidFill>
                  <a:srgbClr val="FF0000"/>
                </a:solidFill>
              </a:rPr>
              <a:t>(I Cor. 12:1-3; 4-11)</a:t>
            </a:r>
          </a:p>
          <a:p>
            <a:r>
              <a:rPr lang="en-US" b="1" dirty="0" smtClean="0"/>
              <a:t>But Holy Spirit baptism occurred twice to usher in salvation to the Jew first and then to the Gentiles </a:t>
            </a:r>
            <a:r>
              <a:rPr lang="en-US" b="1" dirty="0" smtClean="0">
                <a:solidFill>
                  <a:srgbClr val="FF0000"/>
                </a:solidFill>
              </a:rPr>
              <a:t>(Acts 2, Acts 10, cf. Acts 1:5, 11:15-16)</a:t>
            </a:r>
          </a:p>
          <a:p>
            <a:r>
              <a:rPr lang="en-US" b="1" dirty="0" smtClean="0"/>
              <a:t>Speaking in tongues was the sign both times </a:t>
            </a:r>
            <a:r>
              <a:rPr lang="en-US" b="1" dirty="0" smtClean="0">
                <a:solidFill>
                  <a:srgbClr val="FF0000"/>
                </a:solidFill>
              </a:rPr>
              <a:t>(Acts 2:3-4, 10:44-46) </a:t>
            </a:r>
            <a:r>
              <a:rPr lang="en-US" b="1" dirty="0" smtClean="0"/>
              <a:t>– not all in Corinth spoke in tongues </a:t>
            </a:r>
            <a:r>
              <a:rPr lang="en-US" b="1" dirty="0" smtClean="0">
                <a:solidFill>
                  <a:srgbClr val="FF0000"/>
                </a:solidFill>
              </a:rPr>
              <a:t>(I Cor. 12:30)</a:t>
            </a:r>
          </a:p>
          <a:p>
            <a:r>
              <a:rPr lang="en-US" b="1" dirty="0" smtClean="0"/>
              <a:t>Laying on of apostles’ hands –miraculous gifts received </a:t>
            </a:r>
            <a:r>
              <a:rPr lang="en-US" b="1" dirty="0" smtClean="0">
                <a:solidFill>
                  <a:srgbClr val="FF0000"/>
                </a:solidFill>
              </a:rPr>
              <a:t>(Acts 8:17-19, 19:6, 2 Cor. 12:12-13)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Unity In The Spirit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All through the same teaching of the Holy Spirit were baptized into Christ </a:t>
            </a:r>
            <a:r>
              <a:rPr lang="en-US" b="1" dirty="0" smtClean="0">
                <a:solidFill>
                  <a:srgbClr val="FF0000"/>
                </a:solidFill>
              </a:rPr>
              <a:t>(Gal. 3:26-27)</a:t>
            </a:r>
          </a:p>
          <a:p>
            <a:r>
              <a:rPr lang="en-US" b="1" dirty="0" smtClean="0"/>
              <a:t>The epistles never command people to be baptized, but remind them of the implications of their water baptism </a:t>
            </a:r>
            <a:r>
              <a:rPr lang="en-US" b="1" dirty="0" smtClean="0">
                <a:solidFill>
                  <a:srgbClr val="FF0000"/>
                </a:solidFill>
              </a:rPr>
              <a:t>(I Pet. 3:21, Rom. 6:2-3, Acts 10:47-48, Acts 2:38 -41)</a:t>
            </a:r>
          </a:p>
          <a:p>
            <a:r>
              <a:rPr lang="en-US" b="1" dirty="0" smtClean="0"/>
              <a:t>Paul reminds them that through baptism, they being many, entered a unified spiritual body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Is this one body made up of different denominations?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Is it made of baptized believers in the Baptist, Methodist, Presbyterian, Catholic, etc. Churches? </a:t>
            </a:r>
          </a:p>
          <a:p>
            <a:r>
              <a:rPr lang="en-US" b="1" dirty="0" smtClean="0"/>
              <a:t>No! – Jews and Greeks, bond and free, drank of the teachings of one Spirit </a:t>
            </a:r>
            <a:r>
              <a:rPr lang="en-US" b="1" dirty="0" smtClean="0">
                <a:solidFill>
                  <a:srgbClr val="FF0000"/>
                </a:solidFill>
              </a:rPr>
              <a:t>(I Cor. 12:13)</a:t>
            </a:r>
          </a:p>
          <a:p>
            <a:r>
              <a:rPr lang="en-US" b="1" dirty="0" smtClean="0"/>
              <a:t>Regardless of ethnicity, social status or sex all are one man in Christ </a:t>
            </a:r>
            <a:r>
              <a:rPr lang="en-US" b="1" dirty="0" smtClean="0">
                <a:solidFill>
                  <a:srgbClr val="FF0000"/>
                </a:solidFill>
              </a:rPr>
              <a:t>(Galatians 3:28)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Unity In The Spirit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Paul reminds them that through baptism, they being many individuals , entered a unified spiritual body.</a:t>
            </a:r>
          </a:p>
          <a:p>
            <a:r>
              <a:rPr lang="en-US" b="1" dirty="0" smtClean="0"/>
              <a:t>So, Act like it! </a:t>
            </a:r>
            <a:r>
              <a:rPr lang="en-US" b="1" dirty="0" smtClean="0">
                <a:solidFill>
                  <a:srgbClr val="FF0000"/>
                </a:solidFill>
              </a:rPr>
              <a:t>(I Cor. 12:14-31)</a:t>
            </a:r>
          </a:p>
          <a:p>
            <a:r>
              <a:rPr lang="en-US" b="1" dirty="0" smtClean="0"/>
              <a:t>Use the individual gifts instead of wanting the “better” – You have a place ; Others have a place </a:t>
            </a:r>
            <a:r>
              <a:rPr lang="en-US" b="1" dirty="0" smtClean="0">
                <a:solidFill>
                  <a:srgbClr val="FF0000"/>
                </a:solidFill>
              </a:rPr>
              <a:t>(v. 14-20; 21-25)</a:t>
            </a:r>
          </a:p>
          <a:p>
            <a:r>
              <a:rPr lang="en-US" b="1" dirty="0" smtClean="0"/>
              <a:t>United in loving care </a:t>
            </a:r>
            <a:r>
              <a:rPr lang="en-US" b="1" dirty="0" smtClean="0">
                <a:solidFill>
                  <a:srgbClr val="FF0000"/>
                </a:solidFill>
              </a:rPr>
              <a:t>(v.26-27)</a:t>
            </a:r>
          </a:p>
          <a:p>
            <a:r>
              <a:rPr lang="en-US" b="1" dirty="0" smtClean="0"/>
              <a:t>United in the way of love – exercising gifts to edify all </a:t>
            </a:r>
            <a:r>
              <a:rPr lang="en-US" b="1" dirty="0" smtClean="0">
                <a:solidFill>
                  <a:srgbClr val="FF0000"/>
                </a:solidFill>
              </a:rPr>
              <a:t>(I Cor. 12:31;  14:1,5,12,19, 39-40)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385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Unity In The Spirit</vt:lpstr>
      <vt:lpstr>Unity In The Spirit</vt:lpstr>
      <vt:lpstr>Is this one body made up of different denominations? </vt:lpstr>
      <vt:lpstr>Unity In The Spirit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Stan</cp:lastModifiedBy>
  <cp:revision>17</cp:revision>
  <dcterms:created xsi:type="dcterms:W3CDTF">2013-07-21T11:01:07Z</dcterms:created>
  <dcterms:modified xsi:type="dcterms:W3CDTF">2013-11-10T04:13:51Z</dcterms:modified>
</cp:coreProperties>
</file>