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96FFF3-FDE4-41E8-B2BA-2558BF836DD8}" type="datetimeFigureOut">
              <a:rPr lang="en-US" smtClean="0"/>
              <a:t>11/9/2013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A2286B8-51D8-4108-8ECA-7DA265B4C1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CbLB_7MLNtZMkM&amp;tbnid=ismsnyoVirKH8M:&amp;ved=0CAUQjRw&amp;url=http://www.delawareemploymentlawblog.com/2009/05/&amp;ei=tXhtUtmjD8LekQfHkIFo&amp;bvm=bv.55123115,d.eW0&amp;psig=AFQjCNHF5ZySCB72raMVyEqTocP-vgpUPA&amp;ust=138299238543884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 Timothy 4:15-16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Applying the Minister’s Check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Minister’s Check list…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Always mindful of the GOAL OF PROGRESS – </a:t>
            </a:r>
            <a:r>
              <a:rPr lang="en-US" sz="3200" b="1" i="1" dirty="0" smtClean="0"/>
              <a:t>“save self and others that hear thee” </a:t>
            </a:r>
            <a:r>
              <a:rPr lang="en-US" sz="3200" b="1" dirty="0" smtClean="0">
                <a:solidFill>
                  <a:srgbClr val="002060"/>
                </a:solidFill>
              </a:rPr>
              <a:t>(I Tim. 4:10, 16)</a:t>
            </a:r>
          </a:p>
          <a:p>
            <a:r>
              <a:rPr lang="en-US" sz="3200" b="1" dirty="0" smtClean="0"/>
              <a:t>Be “ALL IN”:– </a:t>
            </a:r>
            <a:r>
              <a:rPr lang="en-US" sz="3200" b="1" i="1" dirty="0" smtClean="0"/>
              <a:t>Be diligent, give yourself wholly to them  </a:t>
            </a:r>
            <a:r>
              <a:rPr lang="en-US" sz="3200" b="1" dirty="0" smtClean="0">
                <a:solidFill>
                  <a:srgbClr val="002060"/>
                </a:solidFill>
              </a:rPr>
              <a:t>(I Tim. 4:15, 2 Tim. 2:15)</a:t>
            </a:r>
          </a:p>
          <a:p>
            <a:r>
              <a:rPr lang="en-US" sz="3200" b="1" dirty="0" smtClean="0"/>
              <a:t>The GOOD EXAMPLE – </a:t>
            </a:r>
            <a:r>
              <a:rPr lang="en-US" sz="3200" b="1" i="1" dirty="0" smtClean="0"/>
              <a:t>Take heed to self, teaching, training, words and deeds, love, faith, purity</a:t>
            </a: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rgbClr val="002060"/>
                </a:solidFill>
              </a:rPr>
              <a:t>(I Tim. 4:16,13, 8, 12)</a:t>
            </a:r>
          </a:p>
          <a:p>
            <a:r>
              <a:rPr lang="en-US" sz="3200" b="1" dirty="0" smtClean="0"/>
              <a:t>CONSTANCY – </a:t>
            </a:r>
            <a:r>
              <a:rPr lang="en-US" sz="3200" b="1" i="1" dirty="0" smtClean="0"/>
              <a:t>“Continue in these things”             </a:t>
            </a:r>
            <a:r>
              <a:rPr lang="en-US" sz="3200" b="1" dirty="0" smtClean="0">
                <a:solidFill>
                  <a:srgbClr val="002060"/>
                </a:solidFill>
              </a:rPr>
              <a:t>(I Tim. 4:16, I Cor. 15:58)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elawareemploymentlawblog.com/images/checklist_wit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4391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00200" y="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Always mindful of the  GOAL OF PROGRESS– </a:t>
            </a:r>
            <a:r>
              <a:rPr lang="en-US" sz="2800" b="1" i="1" dirty="0" smtClean="0"/>
              <a:t>save self and others</a:t>
            </a:r>
            <a:endParaRPr lang="en-US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066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ALL IN – </a:t>
            </a:r>
            <a:r>
              <a:rPr lang="en-US" sz="2800" b="1" i="1" dirty="0" smtClean="0"/>
              <a:t>diligent , wholly given</a:t>
            </a:r>
            <a:endParaRPr lang="en-US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19812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GOOD EXAMPLE – </a:t>
            </a:r>
            <a:r>
              <a:rPr lang="en-US" sz="2800" b="1" i="1" dirty="0" smtClean="0"/>
              <a:t>self, teaching, training, manner of life, words, love, faith, purity </a:t>
            </a:r>
            <a:endParaRPr lang="en-US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429000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CONSTANCY – </a:t>
            </a:r>
            <a:r>
              <a:rPr lang="en-US" sz="2800" b="1" i="1" dirty="0" smtClean="0"/>
              <a:t>Continue in these things</a:t>
            </a:r>
            <a:endParaRPr lang="en-US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local CHURCH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52578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PREJUDICED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44196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The     HOME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</TotalTime>
  <Words>165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Applying the Minister’s Check List</vt:lpstr>
      <vt:lpstr>The Minister’s Check list…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the Minister’s Check List</dc:title>
  <dc:creator>Jerry</dc:creator>
  <cp:lastModifiedBy>Stan</cp:lastModifiedBy>
  <cp:revision>17</cp:revision>
  <dcterms:created xsi:type="dcterms:W3CDTF">2013-10-27T19:15:24Z</dcterms:created>
  <dcterms:modified xsi:type="dcterms:W3CDTF">2013-11-10T04:14:19Z</dcterms:modified>
</cp:coreProperties>
</file>