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D184F-5527-445F-ABB0-7D110DAA34E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409D3-E4E3-43CC-9AB5-F6234C07CF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409D3-E4E3-43CC-9AB5-F6234C07CFE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D89B-1323-4DBA-8283-E66D6D20C9BB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1513-5BC0-452C-9238-19B303CF98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vx9od3o81Rp5TM&amp;tbnid=VXmPbyYmgUd8dM:&amp;ved=0CAUQjRw&amp;url=http://scrapbooking.about.com/od/Mini-Scrapbooks/tp/Valentines-Day-Mini-Accordion-Scrapbook-Or-Card.htm&amp;ei=GUJkUpi3NYi-9gS25ICoAQ&amp;bvm=bv.55139894,d.eWU&amp;psig=AFQjCNEI3PgTF8eLi80Ui5Vd-Bbt9ROLTw&amp;ust=138238848534526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vx9od3o81Rp5TM&amp;tbnid=VXmPbyYmgUd8dM:&amp;ved=0CAUQjRw&amp;url=http://scrapbooking.about.com/od/Mini-Scrapbooks/tp/Valentines-Day-Mini-Accordion-Scrapbook-Or-Card.htm&amp;ei=GUJkUpi3NYi-9gS25ICoAQ&amp;bvm=bv.55139894,d.eWU&amp;psig=AFQjCNEI3PgTF8eLi80Ui5Vd-Bbt9ROLTw&amp;ust=138238848534526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1999" y="1905000"/>
            <a:ext cx="4572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Hold To The Pattern of Sound Words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3.gstatic.com/images?q=tbn:ANd9GcTPsMT1CQ-IGJTtzLaOBEb1RG_BKOBPfpKf0-nR31ng9-bNaNieX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5000" y="4572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Timothy 1:13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3048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HUPOTUPOSIS – an outline, sketch – “under” + “mold “ </a:t>
            </a:r>
            <a:r>
              <a:rPr lang="en-US" sz="2800" b="1" dirty="0" smtClean="0">
                <a:solidFill>
                  <a:srgbClr val="002060"/>
                </a:solidFill>
              </a:rPr>
              <a:t>(I Tim. 1:16)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Sound Words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Apostolic Authority </a:t>
            </a:r>
            <a:r>
              <a:rPr lang="en-US" b="1" u="sng" dirty="0" smtClean="0"/>
              <a:t>-“heard from me”           </a:t>
            </a:r>
            <a:r>
              <a:rPr lang="en-US" b="1" dirty="0" smtClean="0">
                <a:solidFill>
                  <a:srgbClr val="002060"/>
                </a:solidFill>
              </a:rPr>
              <a:t>(2 Tim. 1:13, 2 Thess.2:15)</a:t>
            </a:r>
          </a:p>
          <a:p>
            <a:r>
              <a:rPr lang="en-US" b="1" u="sng" dirty="0" smtClean="0"/>
              <a:t>“Gospel” </a:t>
            </a:r>
            <a:r>
              <a:rPr lang="en-US" b="1" dirty="0" smtClean="0"/>
              <a:t>Basis for </a:t>
            </a:r>
            <a:r>
              <a:rPr lang="en-US" b="1" u="sng" dirty="0" smtClean="0"/>
              <a:t>“Sound Doctrine”                </a:t>
            </a:r>
            <a:r>
              <a:rPr lang="en-US" b="1" dirty="0" smtClean="0">
                <a:solidFill>
                  <a:srgbClr val="002060"/>
                </a:solidFill>
              </a:rPr>
              <a:t>(I Tim. 1:10, I Tim. 6:3, 2 Tim. 4:3,  Titus 1:9)</a:t>
            </a:r>
          </a:p>
          <a:p>
            <a:r>
              <a:rPr lang="en-US" b="1" dirty="0" smtClean="0"/>
              <a:t>Revealed Word, not unrevealed speculation, is to what we are to “hold”.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Sound Words –Pattern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The pattern forming one of the traditions – We are to work </a:t>
            </a:r>
            <a:r>
              <a:rPr lang="en-US" b="1" dirty="0" smtClean="0">
                <a:solidFill>
                  <a:srgbClr val="002060"/>
                </a:solidFill>
              </a:rPr>
              <a:t>(2 Thess. 3:11)</a:t>
            </a:r>
          </a:p>
          <a:p>
            <a:r>
              <a:rPr lang="en-US" b="1" dirty="0" smtClean="0"/>
              <a:t>God saves the chief of sinners </a:t>
            </a:r>
            <a:r>
              <a:rPr lang="en-US" b="1" dirty="0" smtClean="0">
                <a:solidFill>
                  <a:srgbClr val="002060"/>
                </a:solidFill>
              </a:rPr>
              <a:t>(I Tim. 1:15-16)</a:t>
            </a:r>
          </a:p>
          <a:p>
            <a:r>
              <a:rPr lang="en-US" b="1" dirty="0" smtClean="0"/>
              <a:t>Teaching regarding older men and women </a:t>
            </a:r>
            <a:r>
              <a:rPr lang="en-US" b="1" dirty="0" smtClean="0">
                <a:solidFill>
                  <a:srgbClr val="002060"/>
                </a:solidFill>
              </a:rPr>
              <a:t>(Titus 2:1-5)</a:t>
            </a:r>
          </a:p>
          <a:p>
            <a:r>
              <a:rPr lang="en-US" b="1" dirty="0" smtClean="0"/>
              <a:t>Teaching regarding younger men and slaves </a:t>
            </a:r>
            <a:r>
              <a:rPr lang="en-US" b="1" dirty="0" smtClean="0">
                <a:solidFill>
                  <a:srgbClr val="002060"/>
                </a:solidFill>
              </a:rPr>
              <a:t>(Titus 2:6-10)</a:t>
            </a:r>
          </a:p>
          <a:p>
            <a:r>
              <a:rPr lang="en-US" b="1" dirty="0" smtClean="0"/>
              <a:t>Revealed words with the backing of God’s authority form the pattern – may occur once!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Sound Words –Pattern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Pattern for the music in worship unto God – </a:t>
            </a:r>
            <a:r>
              <a:rPr lang="en-US" b="1" u="sng" dirty="0" smtClean="0"/>
              <a:t>Sing Psalms, hymns and spiritual songs    </a:t>
            </a:r>
            <a:r>
              <a:rPr lang="en-US" b="1" dirty="0" smtClean="0">
                <a:solidFill>
                  <a:srgbClr val="002060"/>
                </a:solidFill>
              </a:rPr>
              <a:t>(Eph. 5:19, Col. 3:16, James 5:13, Acts 16:25)</a:t>
            </a:r>
          </a:p>
          <a:p>
            <a:pPr lvl="1"/>
            <a:r>
              <a:rPr lang="en-US" b="1" dirty="0" smtClean="0"/>
              <a:t>Where does God say </a:t>
            </a:r>
            <a:r>
              <a:rPr lang="en-US" b="1" u="sng" dirty="0" smtClean="0"/>
              <a:t>not to </a:t>
            </a:r>
            <a:r>
              <a:rPr lang="en-US" b="1" dirty="0" smtClean="0"/>
              <a:t>use mechanical instruments of music?  </a:t>
            </a:r>
          </a:p>
          <a:p>
            <a:pPr lvl="1"/>
            <a:r>
              <a:rPr lang="en-US" b="1" dirty="0" smtClean="0"/>
              <a:t>Wrong Question!</a:t>
            </a:r>
          </a:p>
          <a:p>
            <a:pPr lvl="1"/>
            <a:r>
              <a:rPr lang="en-US" b="1" dirty="0" smtClean="0"/>
              <a:t>Where are the sound words backed by apostolic authority for such that I can hold in practice?</a:t>
            </a:r>
          </a:p>
          <a:p>
            <a:pPr lvl="1"/>
            <a:r>
              <a:rPr lang="en-US" b="1" dirty="0" smtClean="0"/>
              <a:t>Private devotionals with a few and not the public worship services of the church ??? Humming???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Sound Words –Pattern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Pattern for those to be helped in </a:t>
            </a:r>
            <a:r>
              <a:rPr lang="en-US" b="1" u="sng" dirty="0" smtClean="0"/>
              <a:t>benevolence</a:t>
            </a:r>
            <a:r>
              <a:rPr lang="en-US" b="1" dirty="0" smtClean="0"/>
              <a:t> from the church’s treasury – </a:t>
            </a:r>
            <a:r>
              <a:rPr lang="en-US" b="1" u="sng" dirty="0" smtClean="0"/>
              <a:t>Needy Saints </a:t>
            </a:r>
            <a:r>
              <a:rPr lang="en-US" b="1" dirty="0" smtClean="0">
                <a:solidFill>
                  <a:srgbClr val="002060"/>
                </a:solidFill>
              </a:rPr>
              <a:t>(Acts 4:32-35, I Cor. 16:1-2, Rom. 15:25-26, I Tim. 5:16)</a:t>
            </a:r>
          </a:p>
          <a:p>
            <a:r>
              <a:rPr lang="en-US" b="1" dirty="0" smtClean="0"/>
              <a:t>Pattern for </a:t>
            </a:r>
            <a:r>
              <a:rPr lang="en-US" b="1" u="sng" dirty="0" smtClean="0"/>
              <a:t>Evangelism</a:t>
            </a:r>
            <a:r>
              <a:rPr lang="en-US" b="1" dirty="0" smtClean="0"/>
              <a:t>  from church’s treasury – </a:t>
            </a:r>
            <a:r>
              <a:rPr lang="en-US" b="1" u="sng" dirty="0" smtClean="0"/>
              <a:t>wages</a:t>
            </a:r>
            <a:r>
              <a:rPr lang="en-US" b="1" dirty="0" smtClean="0"/>
              <a:t> supplied by </a:t>
            </a:r>
            <a:r>
              <a:rPr lang="en-US" b="1" u="sng" dirty="0" smtClean="0"/>
              <a:t>church or churches directly from their respective treasuries </a:t>
            </a:r>
            <a:r>
              <a:rPr lang="en-US" b="1" dirty="0" smtClean="0"/>
              <a:t>– missionary societies or sponsoring church??? </a:t>
            </a:r>
            <a:r>
              <a:rPr lang="en-US" b="1" dirty="0" smtClean="0">
                <a:solidFill>
                  <a:srgbClr val="002060"/>
                </a:solidFill>
              </a:rPr>
              <a:t>(Phil. 4:15, 2 Cor. 11:8, Acts 14:23, I Peter 5:2) 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Sound Words – Pattern 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8800" y="2967335"/>
            <a:ext cx="3352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SALVATION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2004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/>
              <a:t>BELIEVE and IS BAPTIZED </a:t>
            </a:r>
            <a:r>
              <a:rPr lang="en-US" sz="2800" b="1" dirty="0" smtClean="0">
                <a:solidFill>
                  <a:srgbClr val="FF0000"/>
                </a:solidFill>
              </a:rPr>
              <a:t>(Mk. 16:15-16)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67200" y="3238500"/>
            <a:ext cx="1066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BELIEVE</a:t>
            </a:r>
            <a:endParaRPr lang="en-US" sz="2800" b="1" dirty="0"/>
          </a:p>
        </p:txBody>
      </p:sp>
      <p:sp>
        <p:nvSpPr>
          <p:cNvPr id="7" name="Right Arrow 6"/>
          <p:cNvSpPr/>
          <p:nvPr/>
        </p:nvSpPr>
        <p:spPr>
          <a:xfrm>
            <a:off x="1828800" y="2133600"/>
            <a:ext cx="1066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739" y="1828800"/>
            <a:ext cx="33525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SALVATION</a:t>
            </a:r>
            <a:endParaRPr lang="en-US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2057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and IS Baptized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724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 BAPTIZED</a:t>
            </a:r>
            <a:endParaRPr lang="en-US" sz="2800" b="1" dirty="0"/>
          </a:p>
        </p:txBody>
      </p:sp>
      <p:sp>
        <p:nvSpPr>
          <p:cNvPr id="11" name="Right Arrow 10"/>
          <p:cNvSpPr/>
          <p:nvPr/>
        </p:nvSpPr>
        <p:spPr>
          <a:xfrm>
            <a:off x="2438400" y="4876800"/>
            <a:ext cx="10668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29000" y="4495800"/>
            <a:ext cx="33525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SALVATION</a:t>
            </a:r>
            <a:endParaRPr lang="en-US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4724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/>
              <a:t>and BELIEVE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1999" y="1905000"/>
            <a:ext cx="4572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Hold To The Pattern of Sound Words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s://encrypted-tbn3.gstatic.com/images?q=tbn:ANd9GcTPsMT1CQ-IGJTtzLaOBEb1RG_BKOBPfpKf0-nR31ng9-bNaNieX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5000" y="4572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Timothy 1:13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95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Faith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219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Love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9050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Which is in Christ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372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Sound Words</vt:lpstr>
      <vt:lpstr>Sound Words –Pattern </vt:lpstr>
      <vt:lpstr>Sound Words –Pattern </vt:lpstr>
      <vt:lpstr>Sound Words –Pattern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Stan</cp:lastModifiedBy>
  <cp:revision>18</cp:revision>
  <dcterms:created xsi:type="dcterms:W3CDTF">2013-10-20T20:45:52Z</dcterms:created>
  <dcterms:modified xsi:type="dcterms:W3CDTF">2013-11-10T04:14:27Z</dcterms:modified>
</cp:coreProperties>
</file>