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D4AB14-BD23-4FCB-A00D-481D81DB7781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3CA910-41B4-4B01-BEF0-7CF2F54B3B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Joyous+christians&amp;source=images&amp;cd=&amp;cad=rja&amp;docid=YQt-4QmW1vvBhM&amp;tbnid=y_Glg219g56BkM:&amp;ved=&amp;url=http://www.deism.com/deistonjoy.htm&amp;ei=5IZqUfiUEo2o8gSouYHgBQ&amp;bvm=bv.45175338,d.eWU&amp;psig=AFQjCNE_aHSAcqisjWnwrOWS2FHsqoNFAQ&amp;ust=1366022244624922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295400" y="6209768"/>
            <a:ext cx="7162800" cy="648232"/>
          </a:xfrm>
        </p:spPr>
        <p:txBody>
          <a:bodyPr>
            <a:noAutofit/>
          </a:bodyPr>
          <a:lstStyle/>
          <a:p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Plan For Raising children to be Joyous Christians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deism.com/images/joy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6326" b="1632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Help them know the Lord is the CREATOR of all </a:t>
            </a:r>
            <a:r>
              <a:rPr lang="en-US" sz="2800" b="1" dirty="0" smtClean="0">
                <a:solidFill>
                  <a:srgbClr val="FF0000"/>
                </a:solidFill>
              </a:rPr>
              <a:t>(Rev.4:9-11, Col. 1:15-16)</a:t>
            </a:r>
          </a:p>
          <a:p>
            <a:r>
              <a:rPr lang="en-US" sz="2800" b="1" dirty="0" smtClean="0"/>
              <a:t>Help them know the Lord is their SAVIOUR from sin </a:t>
            </a:r>
            <a:r>
              <a:rPr lang="en-US" sz="2800" b="1" dirty="0" smtClean="0">
                <a:solidFill>
                  <a:srgbClr val="FF0000"/>
                </a:solidFill>
              </a:rPr>
              <a:t>(Col. 1:13-14, Luke 2:10-11)</a:t>
            </a:r>
          </a:p>
          <a:p>
            <a:r>
              <a:rPr lang="en-US" sz="2800" b="1" dirty="0" smtClean="0"/>
              <a:t>Help them know the Lord is their          HIGH PRIEST </a:t>
            </a:r>
            <a:r>
              <a:rPr lang="en-US" sz="2800" b="1" dirty="0" smtClean="0">
                <a:solidFill>
                  <a:srgbClr val="FF0000"/>
                </a:solidFill>
              </a:rPr>
              <a:t>(Heb. 2:17-18, 4:15,16)</a:t>
            </a:r>
          </a:p>
          <a:p>
            <a:r>
              <a:rPr lang="en-US" sz="2800" b="1" dirty="0" smtClean="0"/>
              <a:t>Help them know the Lord is the PRESENTER of the crown of eternal life        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(2 Tim. 4:8, I Pet. 5:4)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Raising Children as Joyous Christians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What’s Happening…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Creator </a:t>
            </a:r>
          </a:p>
          <a:p>
            <a:r>
              <a:rPr lang="en-US" sz="3600" b="1" dirty="0" smtClean="0"/>
              <a:t>Saviour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High Priest</a:t>
            </a:r>
          </a:p>
          <a:p>
            <a:r>
              <a:rPr lang="en-US" sz="3600" b="1" dirty="0" smtClean="0"/>
              <a:t>Presenter – Crown of Life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Accountability</a:t>
            </a:r>
          </a:p>
          <a:p>
            <a:r>
              <a:rPr lang="en-US" sz="3600" b="1" dirty="0" smtClean="0"/>
              <a:t>Deliverance from Sin </a:t>
            </a:r>
          </a:p>
          <a:p>
            <a:r>
              <a:rPr lang="en-US" sz="3600" b="1" dirty="0" smtClean="0"/>
              <a:t>Comforter </a:t>
            </a:r>
          </a:p>
          <a:p>
            <a:r>
              <a:rPr lang="en-US" sz="3600" b="1" dirty="0" smtClean="0"/>
              <a:t>Hope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Scriptural Joy! </a:t>
            </a:r>
          </a:p>
          <a:p>
            <a:r>
              <a:rPr lang="en-US" sz="2800" b="1" dirty="0" smtClean="0"/>
              <a:t>Joy of knowing that our CREATOR provides       </a:t>
            </a:r>
            <a:r>
              <a:rPr lang="en-US" sz="2800" b="1" dirty="0" smtClean="0">
                <a:solidFill>
                  <a:srgbClr val="FF0000"/>
                </a:solidFill>
              </a:rPr>
              <a:t>(Acts 14:17, I Tim. 6:17)</a:t>
            </a:r>
          </a:p>
          <a:p>
            <a:r>
              <a:rPr lang="en-US" sz="2800" b="1" dirty="0" smtClean="0"/>
              <a:t>Joy of being saved from our sins by our SAVIOUR </a:t>
            </a:r>
            <a:r>
              <a:rPr lang="en-US" sz="2800" b="1" dirty="0" smtClean="0">
                <a:solidFill>
                  <a:srgbClr val="FF0000"/>
                </a:solidFill>
              </a:rPr>
              <a:t>(I Pet. 1:8-9, Acts 16:30-34,      Lk. 15, Phil. 1:18)</a:t>
            </a:r>
          </a:p>
          <a:p>
            <a:r>
              <a:rPr lang="en-US" sz="2800" b="1" dirty="0" smtClean="0"/>
              <a:t>Joy of being helped by our HIGH PRIEST– Prayer </a:t>
            </a:r>
            <a:r>
              <a:rPr lang="en-US" sz="2800" b="1" dirty="0" smtClean="0">
                <a:solidFill>
                  <a:srgbClr val="FF0000"/>
                </a:solidFill>
              </a:rPr>
              <a:t>(Phil. 4:4-7, I Pet. 5:6-7) </a:t>
            </a:r>
          </a:p>
          <a:p>
            <a:r>
              <a:rPr lang="en-US" sz="2800" b="1" dirty="0" smtClean="0"/>
              <a:t>Joy of future reward in Heaven with our Lord – PRESENTER  </a:t>
            </a:r>
            <a:r>
              <a:rPr lang="en-US" sz="2800" b="1" dirty="0" smtClean="0">
                <a:solidFill>
                  <a:srgbClr val="FF0000"/>
                </a:solidFill>
              </a:rPr>
              <a:t>(Rom. 15:13,             Jude 24-25, Matt. 5:11-12, I Pet. 4:12-14)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What’s Happening…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Rejoicing in the Lord helps distinguish true joy from “pleasures of the world”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(I Tim. 6:17-19, Lk. 8:14)</a:t>
            </a:r>
          </a:p>
          <a:p>
            <a:r>
              <a:rPr lang="en-US" sz="2800" b="1" dirty="0" smtClean="0"/>
              <a:t>Rejoicing in the Lord keeps us from giving in to a “myth” : doctrinal controversy will kill Christian joy </a:t>
            </a:r>
            <a:r>
              <a:rPr lang="en-US" sz="2800" b="1" dirty="0" smtClean="0">
                <a:solidFill>
                  <a:srgbClr val="FF0000"/>
                </a:solidFill>
              </a:rPr>
              <a:t>(Phil. 3:1-2, Jude 3, 24-25)</a:t>
            </a:r>
          </a:p>
          <a:p>
            <a:r>
              <a:rPr lang="en-US" sz="2800" b="1" dirty="0" smtClean="0"/>
              <a:t>Rejoicing in the Lord reminds us the Lord wants us to be </a:t>
            </a:r>
            <a:r>
              <a:rPr lang="en-US" sz="2800" b="1" dirty="0" err="1" smtClean="0"/>
              <a:t>stedfast</a:t>
            </a:r>
            <a:r>
              <a:rPr lang="en-US" sz="2800" b="1" dirty="0" smtClean="0"/>
              <a:t> in the faith, not weak </a:t>
            </a:r>
            <a:r>
              <a:rPr lang="en-US" sz="2800" b="1" dirty="0" smtClean="0">
                <a:solidFill>
                  <a:srgbClr val="FF0000"/>
                </a:solidFill>
              </a:rPr>
              <a:t>(Acts 2:42, 2 Cor. 1:24, Phil. 1:25, Gal. 1:23, 2 Tim. 4:1-4)</a:t>
            </a:r>
          </a:p>
          <a:p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HELPS AVOID THE PITFALLS…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307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A Plan For Raising children to be Joyous Christians</vt:lpstr>
      <vt:lpstr>Raising Children as Joyous Christians</vt:lpstr>
      <vt:lpstr>What’s Happening…</vt:lpstr>
      <vt:lpstr>What’s Happening…</vt:lpstr>
      <vt:lpstr>HELPS AVOID THE PITFALLS…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Plan For Raising children to be Joyous Christians</dc:title>
  <dc:creator>Jerry</dc:creator>
  <cp:lastModifiedBy>Stan</cp:lastModifiedBy>
  <cp:revision>12</cp:revision>
  <dcterms:created xsi:type="dcterms:W3CDTF">2013-04-14T10:40:00Z</dcterms:created>
  <dcterms:modified xsi:type="dcterms:W3CDTF">2013-11-10T04:16:02Z</dcterms:modified>
</cp:coreProperties>
</file>