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7DD8-0CB4-49E2-8997-4056DC75E54F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5E09-D8E4-4354-A150-B49C9C3FC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7DD8-0CB4-49E2-8997-4056DC75E54F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5E09-D8E4-4354-A150-B49C9C3FC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7DD8-0CB4-49E2-8997-4056DC75E54F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5E09-D8E4-4354-A150-B49C9C3FC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7DD8-0CB4-49E2-8997-4056DC75E54F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5E09-D8E4-4354-A150-B49C9C3FC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7DD8-0CB4-49E2-8997-4056DC75E54F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5E09-D8E4-4354-A150-B49C9C3FC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7DD8-0CB4-49E2-8997-4056DC75E54F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5E09-D8E4-4354-A150-B49C9C3FC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7DD8-0CB4-49E2-8997-4056DC75E54F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5E09-D8E4-4354-A150-B49C9C3FC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7DD8-0CB4-49E2-8997-4056DC75E54F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5E09-D8E4-4354-A150-B49C9C3FC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7DD8-0CB4-49E2-8997-4056DC75E54F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5E09-D8E4-4354-A150-B49C9C3FC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7DD8-0CB4-49E2-8997-4056DC75E54F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5E09-D8E4-4354-A150-B49C9C3FC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7DD8-0CB4-49E2-8997-4056DC75E54F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5E09-D8E4-4354-A150-B49C9C3FC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A7DD8-0CB4-49E2-8997-4056DC75E54F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65E09-D8E4-4354-A150-B49C9C3FC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09600" y="685800"/>
            <a:ext cx="8153400" cy="44196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0" y="838200"/>
            <a:ext cx="762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For we must all be made manifest before the judgment seat of Christ; that each one may receive the things done in the body, according to what he have done, whether it be good or bad. 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55626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2 Corinthians 5:10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0" y="2514600"/>
            <a:ext cx="6934200" cy="13716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95400" y="2721114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Surprises: At The Judgment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Who, You Lord? 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67200" y="0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Did it not. . . To least of my  brethren 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46482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Matthew 25: 31-46</a:t>
            </a:r>
            <a:endParaRPr lang="en-US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57150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I Jn. 3:16-17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05200" y="1219200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Did it. . . To least of my brethren</a:t>
            </a:r>
            <a:endParaRPr lang="en-US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57150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2 Cor. 5:10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errorofthelord.com/images/judgment_day_terror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4730749" cy="3429000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BDAAkGBwgHBgkIBwgKCgkLDRYPDQwMDRsUFRAWIB0iIiAdHx8kKDQsJCYxJx8fLT0tMTU3Ojo6Iys/RD84QzQ5Ojf/2wBDAQoKCg0MDRoPDxo3JR8lNzc3Nzc3Nzc3Nzc3Nzc3Nzc3Nzc3Nzc3Nzc3Nzc3Nzc3Nzc3Nzc3Nzc3Nzc3Nzc3Nzf/wAARCABhAIEDASIAAhEBAxEB/8QAGwAAAQUBAQAAAAAAAAAAAAAAAAECAwQFBgf/xAA0EAABAwIEAwUHBAMBAAAAAAABAAIDBBEFEiFRMUGRBhMUYXEHIjJigaHRI0Kx8DNS4cH/xAAaAQACAwEBAAAAAAAAAAAAAAAAAQMEBQIG/8QAJxEAAgMAAgEDAwUBAAAAAAAAAAECAxEEEiEFMUETIlEUFTJhgZH/2gAMAwEAAhEDEQA/APE2073NBBFil8M/dvVWIf8AE30TwEtAqeFk+Xqjwsm7equoRoFPwsm7eqPCv3b1VxFglrApikk3b1R4STdvVXrc0AAo7AUfCv3b1R4R9uLeq0mwm13uawbuNlYZh4kYe7qYXSD9gJ/k6Ljvh11Zi+Ek3b1QaV/y9Vey8jxSGwK7TOSj4WT5eqPCybt6q7xQnoFIUsm7eqDSyDm3qroRxQBnZPMITrIQBZikaI2g34bJ4kZv9lWZ8I9EqQFjvWblHet3+yrpQEAT963dLnbzJUAGqckCJxIzz6K9hFIa+qyNOVjBmkceTfzyWWAu89meFtrK6NtRdsMkud7t2Ri9vq426qG6fSDkS1w7Sw6fCOwuC1rIz2hrG0tROB3VKydrXsH7b5r3PDlZZvaf2bDChJJh9Y98R+APaOhI/C7LGMMw7DHw1OIVr30vfXAgpCZC43cczgTpodvJc1ikcmKyVGL0gnngMhax8UmXudwQRf6H7rNrsm3u+C8oRb08vrM0L8s+YStJa4EcLKt3jfNaHaK4rpM+rzo47nRZBC1q3sShaskS963YpO9bsVDrdBXZGTd6NkGYbKC6EAR5huhNshMCRvwhOA81E29ktkgJbItrxUdilCAJdN0aKPintaTySbOlFv2Hgr0b2fYzTsw8UEjIY5Y5D+rmdne1x00tawJtcm+vBcFR4bV1jgKeBzhf4uDR9eC73sx2VqMPw2rrK3ITVRmOEMdmsLnMTpuBb0PkqfJlBwcWy9x+PamptNL8nW9rKDFzDHJSVde2mLLllO1ro2n5veafrr6LmZMQrKPCBFUVPvuJc+wt1WJX1mI0sgZBVTBtrAZtAFGYqqthe6skc8lpDW8BchQVxyKTJ5ajH7RMEczA6RrpXgveAb5bnTW9lj3G6fUwuikLHtLXW1aeR2UFlowXVYZtmuTbH6bpLjdMQuyIf7u6NN0xB4IAbl80JtzuhADwNEv1SN4JUACUC6RT0lO+pqI4Yxd8jg1o8yk2dQi5SUV8mpgODePzSzuMdM02LhxcdgumgwrDKb4KcSEfulOb7cErWx0sLaWHVkbbD5tz6m91FHVXI/ceQ8/7dZFttlj+14j33C9P43FrSmk5fJfc/g3QNboGjQC3HT7K9QdoYaSB2H4nDI+mcczHscA+MniWngQdisTvQRmB5WB33P1N1BIx1QAwNc9x4NAueiigsl5L3Korup6y9jQqo8GmnztxeRoBvldTuJ+2iWbFsJo2t8BFPWTN+F9QAyNp3yjU+hssSbDqqIjvKWVt+F4ztf8AjVQAZdLWVtSxGFHgUuXvv+jKiNtU5xmGZziSXc7rOmwmcZnQNMrQLm3ED0WsNVZoZxFNc8CLaFCunH2J7fTqL/5+P7OPc0g2IsUi6LtBDHNH4qJjWSNPvhotcHmudPFXq7O8dPJ83ivjWuDeiIQhSFMjQkuhMWkjeASpBwCVIBVt9l2E1csoAzRxEtvuSB/BKxAum7Ksa2Gplze8S1oAOu9+tlDe+tbZo+lwUuVDfyX6uUlh91zHtNtd/wC9QsvvXteQSQCtCucbWbmA4WI5ben8LNeP1AL8lShmHqb56900KeR87sjAC61w3yHILchkkp6eOnw+J3fzG75XssQOQ4kbm+xC5eHMHAsvmB0suz7Mnuq6R2IMDJomAEkAnUHXTn/eSjmkvIrr2oLfJXqKOtdSAx12aWOzmsEnC+mg9DxWVUujraaSWZ7YquH4g5wHeDy8/wC+nb1kuExOMraYwh5GZ5AzO2+4C4OrromSzmJocXnT/VvFOGsrV8ju2Z5dYJrZ/eFvVRzyuc4vdqSblMgAyk3N7qVRWaSTulKfVFiV3escx3AggrnXghxC3r+SxKkWnktwzFWKPlGT6wtUZfJElSIVkwWRISoTETNjORp095LJGY3lrrXGyjbOWgDLwSOmJOoRh0PC9P8AZTGDQVxy3zStGnk3/q8sEvkt/Ae1lVglM6Glib70heXF3kBt5KvyapWVuMfcn49irnrPUqzCK6sne+DDZ3Rk82Wv1XPVHYXH6mrMkeHd1GNBmkaPtdZ8HtWxSJoDqZkh5l0p/CbVe1bFp2lraeOIH/WQ/hZ0OLyovwl/00P1sE9TNqHsQ+BwOK18EI5siOd34UOOV7aKWOmpnnLEB+rIQS4f264yr7XV1USX8T85WfJi00r80ozbXcrEeJbuzYrPUPqeGztBipqmOa+UOBtd7uVjwCz61zI2mlpAH542yvtqQCAbH0uPTVctJiDniwZltsVNhuMPoZnSCIPJFtXWU/0HhEuUoT+16i6QSHNcORVzD6Cepia6JoLSOJcAqU3aCCckyYay55tlI/8AE6l7S+EjDIaTQcM0t7fZJ0zz2LP7hBPUzSlwuojBLmt02cuZrGgVD7X+IrZm7WySsymjYPPvP+Ln5agyPLi3iSeK7pqlFvsVOZy/rpL8C80aKPvPJHeeSsYZ41CLjZCAwahCExghCEAKeKChCAEThwQhNgJySIQkAoSoQgYhSIQgQIQhAAhCEAf/2Q=="/>
          <p:cNvSpPr>
            <a:spLocks noChangeAspect="1" noChangeArrowheads="1"/>
          </p:cNvSpPr>
          <p:nvPr/>
        </p:nvSpPr>
        <p:spPr bwMode="auto">
          <a:xfrm>
            <a:off x="155575" y="-441325"/>
            <a:ext cx="1228725" cy="9239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http://t0.gstatic.com/images?q=tbn:n4zE4S056F-fCM:http://www.pigofhappiness.com/userimages/happiness.jpg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429000"/>
            <a:ext cx="4572000" cy="3429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29200" y="533400"/>
            <a:ext cx="388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What will </a:t>
            </a:r>
            <a:r>
              <a:rPr lang="en-US" sz="3600" b="1" u="sng" dirty="0" smtClean="0">
                <a:solidFill>
                  <a:srgbClr val="FF0000"/>
                </a:solidFill>
              </a:rPr>
              <a:t>YOUR</a:t>
            </a:r>
            <a:r>
              <a:rPr lang="en-US" sz="3600" b="1" dirty="0" smtClean="0"/>
              <a:t> Judgment Seat experience be like? 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3657600"/>
            <a:ext cx="3733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The Final Judgment: </a:t>
            </a:r>
            <a:r>
              <a:rPr lang="en-US" sz="3600" b="1" dirty="0" smtClean="0"/>
              <a:t>Personal Responsibility NOW!!!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09600" y="685800"/>
            <a:ext cx="8153400" cy="44196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0" y="838200"/>
            <a:ext cx="762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For we must </a:t>
            </a:r>
            <a:r>
              <a:rPr lang="en-US" sz="4000" b="1" dirty="0" smtClean="0">
                <a:solidFill>
                  <a:srgbClr val="FFFF00"/>
                </a:solidFill>
              </a:rPr>
              <a:t>all be made manifest </a:t>
            </a:r>
            <a:r>
              <a:rPr lang="en-US" sz="4000" b="1" dirty="0" smtClean="0">
                <a:solidFill>
                  <a:schemeClr val="bg1"/>
                </a:solidFill>
              </a:rPr>
              <a:t>before the </a:t>
            </a:r>
            <a:r>
              <a:rPr lang="en-US" sz="4000" b="1" dirty="0" smtClean="0">
                <a:solidFill>
                  <a:srgbClr val="FFFF00"/>
                </a:solidFill>
              </a:rPr>
              <a:t>judgment seat of Christ</a:t>
            </a:r>
            <a:r>
              <a:rPr lang="en-US" sz="4000" b="1" dirty="0" smtClean="0">
                <a:solidFill>
                  <a:schemeClr val="bg1"/>
                </a:solidFill>
              </a:rPr>
              <a:t>; that each one may receive the things done in the body, according to what he have done, whether it be good or bad. 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55626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2 Corinthians 5:10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09600" y="685800"/>
            <a:ext cx="8153400" cy="44196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0" y="838200"/>
            <a:ext cx="762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For we must all be made manifest before the judgment seat of Christ; that </a:t>
            </a:r>
            <a:r>
              <a:rPr lang="en-US" sz="4000" b="1" u="sng" dirty="0" smtClean="0">
                <a:solidFill>
                  <a:srgbClr val="FFFF00"/>
                </a:solidFill>
              </a:rPr>
              <a:t>each one </a:t>
            </a:r>
            <a:r>
              <a:rPr lang="en-US" sz="4000" b="1" dirty="0" smtClean="0">
                <a:solidFill>
                  <a:schemeClr val="bg1"/>
                </a:solidFill>
              </a:rPr>
              <a:t>may </a:t>
            </a:r>
            <a:r>
              <a:rPr lang="en-US" sz="4000" b="1" dirty="0" smtClean="0">
                <a:solidFill>
                  <a:srgbClr val="FFFF00"/>
                </a:solidFill>
              </a:rPr>
              <a:t>receive the things done in the body</a:t>
            </a:r>
            <a:r>
              <a:rPr lang="en-US" sz="4000" b="1" dirty="0" smtClean="0">
                <a:solidFill>
                  <a:schemeClr val="bg1"/>
                </a:solidFill>
              </a:rPr>
              <a:t>, according to what </a:t>
            </a:r>
            <a:r>
              <a:rPr lang="en-US" sz="4000" b="1" u="sng" dirty="0" smtClean="0">
                <a:solidFill>
                  <a:srgbClr val="FFFF00"/>
                </a:solidFill>
              </a:rPr>
              <a:t>he hath done</a:t>
            </a:r>
            <a:r>
              <a:rPr lang="en-US" sz="4000" b="1" dirty="0" smtClean="0">
                <a:solidFill>
                  <a:schemeClr val="bg1"/>
                </a:solidFill>
              </a:rPr>
              <a:t>, whether it be good or bad. 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55626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2 Corinthians 5:10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09600" y="685800"/>
            <a:ext cx="8153400" cy="44196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0" y="838200"/>
            <a:ext cx="762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For we must all be made manifest before the judgment seat of Christ; that each one may receive the things done in the body, according to what he have done, </a:t>
            </a:r>
            <a:r>
              <a:rPr lang="en-US" sz="4000" b="1" dirty="0" smtClean="0">
                <a:solidFill>
                  <a:srgbClr val="FFFF00"/>
                </a:solidFill>
              </a:rPr>
              <a:t>whether it be good or bad. 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55626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2 Corinthians 5:10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Gabbath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lateTr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085059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0" y="2514600"/>
            <a:ext cx="6934200" cy="13716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95400" y="2721114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Surprises: At The Judgment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Every Kind </a:t>
            </a:r>
            <a:r>
              <a:rPr lang="en-US" sz="3600" b="1" dirty="0" smtClean="0"/>
              <a:t>– Two Classes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45720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Good – Bad</a:t>
            </a:r>
          </a:p>
          <a:p>
            <a:pPr algn="ctr"/>
            <a:r>
              <a:rPr lang="en-US" sz="3600" b="1" dirty="0" smtClean="0"/>
              <a:t>Righteous - Wicked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46482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Matt. 13:47-50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5791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Rom. 10:1-10</a:t>
            </a:r>
            <a:endParaRPr lang="en-US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876800" y="57912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2 Cor. 5:10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0" y="2514600"/>
            <a:ext cx="6934200" cy="13716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95400" y="2721114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Surprises: At The Judgment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I Thought I was “the few” 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343400" y="2286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“the first” left out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46482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Luke 13:22-30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5791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Luke 13:28-30</a:t>
            </a:r>
            <a:endParaRPr lang="en-US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876800" y="57912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Luke 13:25-27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05200" y="838200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Aware of the Lord -submitting to the Lord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0" y="2514600"/>
            <a:ext cx="6934200" cy="13716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95400" y="2721114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Surprises: At The Judgment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I Did Not Lose It! 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343400" y="2286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Steadfast or Stagnant ?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46482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Matthew 25:25-30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5791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I Cor. 15:58</a:t>
            </a:r>
            <a:endParaRPr lang="en-US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876800" y="57912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I Pet 2:2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05200" y="8382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Grow to Salvation !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320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Stan</cp:lastModifiedBy>
  <cp:revision>14</cp:revision>
  <dcterms:created xsi:type="dcterms:W3CDTF">2010-09-16T20:38:38Z</dcterms:created>
  <dcterms:modified xsi:type="dcterms:W3CDTF">2013-11-10T04:16:11Z</dcterms:modified>
</cp:coreProperties>
</file>