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3" r:id="rId6"/>
    <p:sldId id="260" r:id="rId7"/>
    <p:sldId id="264" r:id="rId8"/>
    <p:sldId id="261" r:id="rId9"/>
    <p:sldId id="265" r:id="rId10"/>
    <p:sldId id="266" r:id="rId11"/>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16" autoAdjust="0"/>
  </p:normalViewPr>
  <p:slideViewPr>
    <p:cSldViewPr>
      <p:cViewPr varScale="1">
        <p:scale>
          <a:sx n="56" d="100"/>
          <a:sy n="56" d="100"/>
        </p:scale>
        <p:origin x="-1692" y="-9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68" y="-90"/>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775758"/>
          </a:xfrm>
          <a:prstGeom prst="rect">
            <a:avLst/>
          </a:prstGeom>
        </p:spPr>
        <p:txBody>
          <a:bodyPr vert="horz" lIns="93497" tIns="46749" rIns="93497" bIns="46749" rtlCol="0"/>
          <a:lstStyle>
            <a:lvl1pPr algn="l">
              <a:defRPr sz="1200"/>
            </a:lvl1pPr>
          </a:lstStyle>
          <a:p>
            <a:r>
              <a:rPr lang="en-US" sz="2000" dirty="0">
                <a:latin typeface="Bernard MT Condensed" pitchFamily="18" charset="0"/>
              </a:rPr>
              <a:t>“For such a time as this”</a:t>
            </a:r>
          </a:p>
          <a:p>
            <a:r>
              <a:rPr lang="en-US" sz="1400" dirty="0"/>
              <a:t>(Esther 4:14)</a:t>
            </a:r>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r>
              <a:rPr lang="en-US" dirty="0" smtClean="0"/>
              <a:t>March 31, 2013 AM</a:t>
            </a:r>
            <a:endParaRPr lang="en-US" dirty="0"/>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r>
              <a:rPr lang="en-US" dirty="0" smtClean="0"/>
              <a:t>West Side church of Christ, Stan Cox</a:t>
            </a:r>
            <a:endParaRPr lang="en-US" dirty="0"/>
          </a:p>
        </p:txBody>
      </p:sp>
    </p:spTree>
    <p:extLst>
      <p:ext uri="{BB962C8B-B14F-4D97-AF65-F5344CB8AC3E}">
        <p14:creationId xmlns:p14="http://schemas.microsoft.com/office/powerpoint/2010/main" val="986414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39B0F223-BAF8-4481-8F73-20446FD5EBAB}" type="datetimeFigureOut">
              <a:rPr lang="en-US" smtClean="0"/>
              <a:t>3/30/2013</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BB5FB0FF-B48E-4E54-823F-654EE7F408C1}" type="slidenum">
              <a:rPr lang="en-US" smtClean="0"/>
              <a:t>‹#›</a:t>
            </a:fld>
            <a:endParaRPr lang="en-US"/>
          </a:p>
        </p:txBody>
      </p:sp>
    </p:spTree>
    <p:extLst>
      <p:ext uri="{BB962C8B-B14F-4D97-AF65-F5344CB8AC3E}">
        <p14:creationId xmlns:p14="http://schemas.microsoft.com/office/powerpoint/2010/main" val="866529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a short article by Bobby </a:t>
            </a:r>
            <a:r>
              <a:rPr lang="en-US" dirty="0" err="1"/>
              <a:t>Witherington</a:t>
            </a:r>
            <a:endParaRPr lang="en-US" dirty="0"/>
          </a:p>
          <a:p>
            <a:r>
              <a:rPr lang="en-US" dirty="0"/>
              <a:t>The Railroad Avenue church bulletin (March-April, 2013)</a:t>
            </a:r>
          </a:p>
          <a:p>
            <a:r>
              <a:rPr lang="en-US" dirty="0"/>
              <a:t>Preached at West Side on March 31, 2013 AM</a:t>
            </a:r>
          </a:p>
          <a:p>
            <a:r>
              <a:rPr lang="en-US" dirty="0"/>
              <a:t>Print Slides:  1,2,3,8,9,10</a:t>
            </a:r>
          </a:p>
          <a:p>
            <a:endParaRPr lang="en-US" dirty="0"/>
          </a:p>
        </p:txBody>
      </p:sp>
      <p:sp>
        <p:nvSpPr>
          <p:cNvPr id="4" name="Slide Number Placeholder 3"/>
          <p:cNvSpPr>
            <a:spLocks noGrp="1"/>
          </p:cNvSpPr>
          <p:nvPr>
            <p:ph type="sldNum" sz="quarter" idx="10"/>
          </p:nvPr>
        </p:nvSpPr>
        <p:spPr/>
        <p:txBody>
          <a:bodyPr/>
          <a:lstStyle/>
          <a:p>
            <a:fld id="{BB5FB0FF-B48E-4E54-823F-654EE7F408C1}" type="slidenum">
              <a:rPr lang="en-US" smtClean="0"/>
              <a:t>1</a:t>
            </a:fld>
            <a:endParaRPr lang="en-US"/>
          </a:p>
        </p:txBody>
      </p:sp>
    </p:spTree>
    <p:extLst>
      <p:ext uri="{BB962C8B-B14F-4D97-AF65-F5344CB8AC3E}">
        <p14:creationId xmlns:p14="http://schemas.microsoft.com/office/powerpoint/2010/main" val="1695882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689158-6CAE-4FC1-8DFD-0BD3FCEF00EF}" type="datetimeFigureOut">
              <a:rPr lang="en-US" smtClean="0"/>
              <a:t>3/30/2013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39A5C-8A88-479E-8743-8A4A14D8B5CF}" type="slidenum">
              <a:rPr lang="en-US" smtClean="0"/>
              <a:t>‹#›</a:t>
            </a:fld>
            <a:endParaRPr lang="en-US"/>
          </a:p>
        </p:txBody>
      </p:sp>
    </p:spTree>
    <p:extLst>
      <p:ext uri="{BB962C8B-B14F-4D97-AF65-F5344CB8AC3E}">
        <p14:creationId xmlns:p14="http://schemas.microsoft.com/office/powerpoint/2010/main" val="3118980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89158-6CAE-4FC1-8DFD-0BD3FCEF00EF}" type="datetimeFigureOut">
              <a:rPr lang="en-US" smtClean="0"/>
              <a:t>3/30/2013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39A5C-8A88-479E-8743-8A4A14D8B5CF}" type="slidenum">
              <a:rPr lang="en-US" smtClean="0"/>
              <a:t>‹#›</a:t>
            </a:fld>
            <a:endParaRPr lang="en-US"/>
          </a:p>
        </p:txBody>
      </p:sp>
    </p:spTree>
    <p:extLst>
      <p:ext uri="{BB962C8B-B14F-4D97-AF65-F5344CB8AC3E}">
        <p14:creationId xmlns:p14="http://schemas.microsoft.com/office/powerpoint/2010/main" val="3096909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89158-6CAE-4FC1-8DFD-0BD3FCEF00EF}" type="datetimeFigureOut">
              <a:rPr lang="en-US" smtClean="0"/>
              <a:t>3/30/2013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39A5C-8A88-479E-8743-8A4A14D8B5CF}" type="slidenum">
              <a:rPr lang="en-US" smtClean="0"/>
              <a:t>‹#›</a:t>
            </a:fld>
            <a:endParaRPr lang="en-US"/>
          </a:p>
        </p:txBody>
      </p:sp>
    </p:spTree>
    <p:extLst>
      <p:ext uri="{BB962C8B-B14F-4D97-AF65-F5344CB8AC3E}">
        <p14:creationId xmlns:p14="http://schemas.microsoft.com/office/powerpoint/2010/main" val="2668340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89158-6CAE-4FC1-8DFD-0BD3FCEF00EF}" type="datetimeFigureOut">
              <a:rPr lang="en-US" smtClean="0"/>
              <a:t>3/30/2013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39A5C-8A88-479E-8743-8A4A14D8B5CF}" type="slidenum">
              <a:rPr lang="en-US" smtClean="0"/>
              <a:t>‹#›</a:t>
            </a:fld>
            <a:endParaRPr lang="en-US"/>
          </a:p>
        </p:txBody>
      </p:sp>
    </p:spTree>
    <p:extLst>
      <p:ext uri="{BB962C8B-B14F-4D97-AF65-F5344CB8AC3E}">
        <p14:creationId xmlns:p14="http://schemas.microsoft.com/office/powerpoint/2010/main" val="1341463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89158-6CAE-4FC1-8DFD-0BD3FCEF00EF}" type="datetimeFigureOut">
              <a:rPr lang="en-US" smtClean="0"/>
              <a:t>3/30/2013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39A5C-8A88-479E-8743-8A4A14D8B5CF}" type="slidenum">
              <a:rPr lang="en-US" smtClean="0"/>
              <a:t>‹#›</a:t>
            </a:fld>
            <a:endParaRPr lang="en-US"/>
          </a:p>
        </p:txBody>
      </p:sp>
    </p:spTree>
    <p:extLst>
      <p:ext uri="{BB962C8B-B14F-4D97-AF65-F5344CB8AC3E}">
        <p14:creationId xmlns:p14="http://schemas.microsoft.com/office/powerpoint/2010/main" val="2765075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689158-6CAE-4FC1-8DFD-0BD3FCEF00EF}" type="datetimeFigureOut">
              <a:rPr lang="en-US" smtClean="0"/>
              <a:t>3/30/2013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39A5C-8A88-479E-8743-8A4A14D8B5CF}" type="slidenum">
              <a:rPr lang="en-US" smtClean="0"/>
              <a:t>‹#›</a:t>
            </a:fld>
            <a:endParaRPr lang="en-US"/>
          </a:p>
        </p:txBody>
      </p:sp>
    </p:spTree>
    <p:extLst>
      <p:ext uri="{BB962C8B-B14F-4D97-AF65-F5344CB8AC3E}">
        <p14:creationId xmlns:p14="http://schemas.microsoft.com/office/powerpoint/2010/main" val="3231975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689158-6CAE-4FC1-8DFD-0BD3FCEF00EF}" type="datetimeFigureOut">
              <a:rPr lang="en-US" smtClean="0"/>
              <a:t>3/30/2013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F39A5C-8A88-479E-8743-8A4A14D8B5CF}" type="slidenum">
              <a:rPr lang="en-US" smtClean="0"/>
              <a:t>‹#›</a:t>
            </a:fld>
            <a:endParaRPr lang="en-US"/>
          </a:p>
        </p:txBody>
      </p:sp>
    </p:spTree>
    <p:extLst>
      <p:ext uri="{BB962C8B-B14F-4D97-AF65-F5344CB8AC3E}">
        <p14:creationId xmlns:p14="http://schemas.microsoft.com/office/powerpoint/2010/main" val="3636786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689158-6CAE-4FC1-8DFD-0BD3FCEF00EF}" type="datetimeFigureOut">
              <a:rPr lang="en-US" smtClean="0"/>
              <a:t>3/30/2013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F39A5C-8A88-479E-8743-8A4A14D8B5CF}" type="slidenum">
              <a:rPr lang="en-US" smtClean="0"/>
              <a:t>‹#›</a:t>
            </a:fld>
            <a:endParaRPr lang="en-US"/>
          </a:p>
        </p:txBody>
      </p:sp>
    </p:spTree>
    <p:extLst>
      <p:ext uri="{BB962C8B-B14F-4D97-AF65-F5344CB8AC3E}">
        <p14:creationId xmlns:p14="http://schemas.microsoft.com/office/powerpoint/2010/main" val="240334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89158-6CAE-4FC1-8DFD-0BD3FCEF00EF}" type="datetimeFigureOut">
              <a:rPr lang="en-US" smtClean="0"/>
              <a:t>3/30/2013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F39A5C-8A88-479E-8743-8A4A14D8B5CF}" type="slidenum">
              <a:rPr lang="en-US" smtClean="0"/>
              <a:t>‹#›</a:t>
            </a:fld>
            <a:endParaRPr lang="en-US"/>
          </a:p>
        </p:txBody>
      </p:sp>
    </p:spTree>
    <p:extLst>
      <p:ext uri="{BB962C8B-B14F-4D97-AF65-F5344CB8AC3E}">
        <p14:creationId xmlns:p14="http://schemas.microsoft.com/office/powerpoint/2010/main" val="3726262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89158-6CAE-4FC1-8DFD-0BD3FCEF00EF}" type="datetimeFigureOut">
              <a:rPr lang="en-US" smtClean="0"/>
              <a:t>3/30/2013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39A5C-8A88-479E-8743-8A4A14D8B5CF}" type="slidenum">
              <a:rPr lang="en-US" smtClean="0"/>
              <a:t>‹#›</a:t>
            </a:fld>
            <a:endParaRPr lang="en-US"/>
          </a:p>
        </p:txBody>
      </p:sp>
    </p:spTree>
    <p:extLst>
      <p:ext uri="{BB962C8B-B14F-4D97-AF65-F5344CB8AC3E}">
        <p14:creationId xmlns:p14="http://schemas.microsoft.com/office/powerpoint/2010/main" val="179993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89158-6CAE-4FC1-8DFD-0BD3FCEF00EF}" type="datetimeFigureOut">
              <a:rPr lang="en-US" smtClean="0"/>
              <a:t>3/30/2013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39A5C-8A88-479E-8743-8A4A14D8B5CF}" type="slidenum">
              <a:rPr lang="en-US" smtClean="0"/>
              <a:t>‹#›</a:t>
            </a:fld>
            <a:endParaRPr lang="en-US"/>
          </a:p>
        </p:txBody>
      </p:sp>
    </p:spTree>
    <p:extLst>
      <p:ext uri="{BB962C8B-B14F-4D97-AF65-F5344CB8AC3E}">
        <p14:creationId xmlns:p14="http://schemas.microsoft.com/office/powerpoint/2010/main" val="2742375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FilmGrain trans="27000" grainSize="50"/>
                    </a14:imgEffect>
                    <a14:imgEffect>
                      <a14:brightnessContrast bright="29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689158-6CAE-4FC1-8DFD-0BD3FCEF00EF}" type="datetimeFigureOut">
              <a:rPr lang="en-US" smtClean="0"/>
              <a:t>3/30/2013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F39A5C-8A88-479E-8743-8A4A14D8B5CF}" type="slidenum">
              <a:rPr lang="en-US" smtClean="0"/>
              <a:t>‹#›</a:t>
            </a:fld>
            <a:endParaRPr lang="en-US"/>
          </a:p>
        </p:txBody>
      </p:sp>
    </p:spTree>
    <p:extLst>
      <p:ext uri="{BB962C8B-B14F-4D97-AF65-F5344CB8AC3E}">
        <p14:creationId xmlns:p14="http://schemas.microsoft.com/office/powerpoint/2010/main" val="2980200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Bernard MT Condensed"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76401"/>
            <a:ext cx="7772400" cy="914399"/>
          </a:xfrm>
        </p:spPr>
        <p:txBody>
          <a:bodyPr>
            <a:normAutofit/>
          </a:bodyPr>
          <a:lstStyle/>
          <a:p>
            <a:r>
              <a:rPr lang="en-US" sz="3600" b="1" dirty="0" smtClean="0">
                <a:latin typeface="Georgia" pitchFamily="18" charset="0"/>
              </a:rPr>
              <a:t>A Study of Esther</a:t>
            </a:r>
            <a:endParaRPr lang="en-US" sz="3600" b="1" dirty="0">
              <a:latin typeface="Georgia" pitchFamily="18" charset="0"/>
            </a:endParaRPr>
          </a:p>
        </p:txBody>
      </p:sp>
      <p:sp>
        <p:nvSpPr>
          <p:cNvPr id="3" name="Subtitle 2"/>
          <p:cNvSpPr>
            <a:spLocks noGrp="1"/>
          </p:cNvSpPr>
          <p:nvPr>
            <p:ph type="subTitle" idx="1"/>
          </p:nvPr>
        </p:nvSpPr>
        <p:spPr>
          <a:xfrm>
            <a:off x="685800" y="2971800"/>
            <a:ext cx="7696200" cy="3505200"/>
          </a:xfrm>
        </p:spPr>
        <p:txBody>
          <a:bodyPr>
            <a:normAutofit/>
          </a:bodyPr>
          <a:lstStyle/>
          <a:p>
            <a:pPr algn="l"/>
            <a:r>
              <a:rPr lang="en-US" dirty="0" smtClean="0">
                <a:solidFill>
                  <a:schemeClr val="tx1"/>
                </a:solidFill>
              </a:rPr>
              <a:t>     “For if you remain completely silent at this time, relief and deliverance will arise for the Jews from another place, but you and your father’s house will perish. Yet who knows whether you have come to the kingdom for </a:t>
            </a:r>
            <a:r>
              <a:rPr lang="en-US" i="1" dirty="0" smtClean="0">
                <a:solidFill>
                  <a:schemeClr val="tx1"/>
                </a:solidFill>
              </a:rPr>
              <a:t>such</a:t>
            </a:r>
            <a:r>
              <a:rPr lang="en-US" dirty="0" smtClean="0">
                <a:solidFill>
                  <a:schemeClr val="tx1"/>
                </a:solidFill>
              </a:rPr>
              <a:t> a time as this?” (4:14)</a:t>
            </a:r>
            <a:endParaRPr lang="en-US" dirty="0">
              <a:solidFill>
                <a:schemeClr val="tx1"/>
              </a:solidFill>
            </a:endParaRPr>
          </a:p>
        </p:txBody>
      </p:sp>
      <p:sp>
        <p:nvSpPr>
          <p:cNvPr id="4" name="Rectangle 3"/>
          <p:cNvSpPr/>
          <p:nvPr/>
        </p:nvSpPr>
        <p:spPr>
          <a:xfrm>
            <a:off x="304800" y="465562"/>
            <a:ext cx="8382000"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cap="none" spc="50" dirty="0" smtClean="0">
                <a:ln w="3175"/>
                <a:effectLst>
                  <a:outerShdw blurRad="76200" dist="50800" dir="5400000" algn="tl" rotWithShape="0">
                    <a:srgbClr val="000000">
                      <a:alpha val="65000"/>
                    </a:srgbClr>
                  </a:outerShdw>
                </a:effectLst>
                <a:latin typeface="Bernard MT Condensed" pitchFamily="18" charset="0"/>
              </a:rPr>
              <a:t>“For such a time as This</a:t>
            </a:r>
            <a:r>
              <a:rPr lang="en-US" sz="6000" b="1" cap="none" spc="50" dirty="0" smtClean="0">
                <a:ln w="11430"/>
                <a:effectLst>
                  <a:outerShdw blurRad="76200" dist="50800" dir="5400000" algn="tl" rotWithShape="0">
                    <a:srgbClr val="000000">
                      <a:alpha val="65000"/>
                    </a:srgbClr>
                  </a:outerShdw>
                </a:effectLst>
                <a:latin typeface="Bernard MT Condensed" pitchFamily="18" charset="0"/>
              </a:rPr>
              <a:t>”</a:t>
            </a:r>
            <a:endParaRPr lang="en-US" sz="6000" b="1" cap="none" spc="50" dirty="0">
              <a:ln w="11430"/>
              <a:effectLst>
                <a:outerShdw blurRad="76200" dist="50800" dir="5400000" algn="tl" rotWithShape="0">
                  <a:srgbClr val="000000">
                    <a:alpha val="65000"/>
                  </a:srgbClr>
                </a:outerShdw>
              </a:effectLst>
              <a:latin typeface="Bernard MT Condensed" pitchFamily="18" charset="0"/>
            </a:endParaRPr>
          </a:p>
        </p:txBody>
      </p:sp>
    </p:spTree>
    <p:extLst>
      <p:ext uri="{BB962C8B-B14F-4D97-AF65-F5344CB8AC3E}">
        <p14:creationId xmlns:p14="http://schemas.microsoft.com/office/powerpoint/2010/main" val="2122162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l"/>
            <a:r>
              <a:rPr lang="en-US" dirty="0" smtClean="0"/>
              <a:t>Matthew 5:13-16</a:t>
            </a:r>
            <a:endParaRPr lang="en-US" dirty="0"/>
          </a:p>
        </p:txBody>
      </p:sp>
      <p:sp>
        <p:nvSpPr>
          <p:cNvPr id="3" name="Content Placeholder 2"/>
          <p:cNvSpPr>
            <a:spLocks noGrp="1"/>
          </p:cNvSpPr>
          <p:nvPr>
            <p:ph idx="1"/>
          </p:nvPr>
        </p:nvSpPr>
        <p:spPr>
          <a:xfrm>
            <a:off x="457200" y="1066800"/>
            <a:ext cx="8229600" cy="5334000"/>
          </a:xfrm>
        </p:spPr>
        <p:txBody>
          <a:bodyPr>
            <a:normAutofit/>
          </a:bodyPr>
          <a:lstStyle/>
          <a:p>
            <a:pPr marL="0" indent="339725">
              <a:buNone/>
            </a:pPr>
            <a:r>
              <a:rPr lang="en-US" sz="3000" dirty="0" smtClean="0"/>
              <a:t>You are the salt of the earth; but                        if the salt loses its flavor, how shall                         it be seasoned? It is then good for nothing but to be thrown out and trampled underfoot by men.  </a:t>
            </a:r>
            <a:r>
              <a:rPr lang="en-US" sz="3000" baseline="30000" dirty="0" smtClean="0"/>
              <a:t>14</a:t>
            </a:r>
            <a:r>
              <a:rPr lang="en-US" sz="3000" dirty="0" smtClean="0"/>
              <a:t> You are the light of the world. A city that is set on a hill cannot be hidden. </a:t>
            </a:r>
            <a:r>
              <a:rPr lang="en-US" sz="3000" baseline="30000" dirty="0" smtClean="0"/>
              <a:t>15</a:t>
            </a:r>
            <a:r>
              <a:rPr lang="en-US" sz="3000" dirty="0" smtClean="0"/>
              <a:t> Nor do they light a lamp and put it under a basket, but on a lampstand, and it gives light to all who are in the house. </a:t>
            </a:r>
            <a:r>
              <a:rPr lang="en-US" sz="3000" baseline="30000" dirty="0" smtClean="0"/>
              <a:t>16</a:t>
            </a:r>
            <a:r>
              <a:rPr lang="en-US" sz="3000" dirty="0" smtClean="0"/>
              <a:t> Let your light so shine before men, that they may see your good works and glorify your Father in heaven.</a:t>
            </a:r>
            <a:endParaRPr lang="en-US" sz="3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304800"/>
            <a:ext cx="1752600" cy="1164505"/>
          </a:xfrm>
          <a:prstGeom prst="rect">
            <a:avLst/>
          </a:prstGeom>
          <a:ln w="38100" cmpd="sng">
            <a:solidFill>
              <a:schemeClr val="accent6">
                <a:lumMod val="50000"/>
              </a:schemeClr>
            </a:solidFill>
          </a:ln>
        </p:spPr>
      </p:pic>
    </p:spTree>
    <p:extLst>
      <p:ext uri="{BB962C8B-B14F-4D97-AF65-F5344CB8AC3E}">
        <p14:creationId xmlns:p14="http://schemas.microsoft.com/office/powerpoint/2010/main" val="3416203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“For such a time as This”</a:t>
            </a:r>
            <a:endParaRPr lang="en-US" dirty="0"/>
          </a:p>
        </p:txBody>
      </p:sp>
      <p:sp>
        <p:nvSpPr>
          <p:cNvPr id="3" name="Content Placeholder 2"/>
          <p:cNvSpPr>
            <a:spLocks noGrp="1"/>
          </p:cNvSpPr>
          <p:nvPr>
            <p:ph idx="1"/>
          </p:nvPr>
        </p:nvSpPr>
        <p:spPr>
          <a:xfrm>
            <a:off x="457200" y="1295400"/>
            <a:ext cx="8229600" cy="5105400"/>
          </a:xfrm>
        </p:spPr>
        <p:txBody>
          <a:bodyPr>
            <a:normAutofit/>
          </a:bodyPr>
          <a:lstStyle/>
          <a:p>
            <a:r>
              <a:rPr lang="en-US" sz="3000" dirty="0" smtClean="0"/>
              <a:t>King </a:t>
            </a:r>
            <a:r>
              <a:rPr lang="en-US" sz="3000" dirty="0" err="1" smtClean="0"/>
              <a:t>Ahaseurus</a:t>
            </a:r>
            <a:r>
              <a:rPr lang="en-US" sz="3000" dirty="0" smtClean="0"/>
              <a:t> had a feast, and became drunk.  He called for queen </a:t>
            </a:r>
            <a:r>
              <a:rPr lang="en-US" sz="3000" dirty="0" err="1" smtClean="0"/>
              <a:t>Vashti</a:t>
            </a:r>
            <a:r>
              <a:rPr lang="en-US" sz="3000" dirty="0" smtClean="0"/>
              <a:t>, who refused to come to him (1:10-12)</a:t>
            </a:r>
          </a:p>
          <a:p>
            <a:r>
              <a:rPr lang="en-US" sz="3000" dirty="0" err="1" smtClean="0"/>
              <a:t>Vashti</a:t>
            </a:r>
            <a:r>
              <a:rPr lang="en-US" sz="3000" dirty="0" smtClean="0"/>
              <a:t> was deposed as Queen (1:19-21)</a:t>
            </a:r>
          </a:p>
          <a:p>
            <a:r>
              <a:rPr lang="en-US" sz="3000" dirty="0" smtClean="0"/>
              <a:t>A search was held for a new queen, and Esther (a Jewess) was chosen (2:16-18)</a:t>
            </a:r>
          </a:p>
          <a:p>
            <a:r>
              <a:rPr lang="en-US" sz="3000" dirty="0" smtClean="0"/>
              <a:t>Haman was promoted by the King, and became enraged when Mordecai (Esther’s cousin) would not pay homage to him.  So, he determined to eradicate the Jews (3:1-6)</a:t>
            </a:r>
            <a:endParaRPr lang="en-US" sz="3000" dirty="0"/>
          </a:p>
        </p:txBody>
      </p:sp>
    </p:spTree>
    <p:extLst>
      <p:ext uri="{BB962C8B-B14F-4D97-AF65-F5344CB8AC3E}">
        <p14:creationId xmlns:p14="http://schemas.microsoft.com/office/powerpoint/2010/main" val="47067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“For such a time as This”</a:t>
            </a:r>
            <a:endParaRPr lang="en-US" dirty="0"/>
          </a:p>
        </p:txBody>
      </p:sp>
      <p:sp>
        <p:nvSpPr>
          <p:cNvPr id="3" name="Content Placeholder 2"/>
          <p:cNvSpPr>
            <a:spLocks noGrp="1"/>
          </p:cNvSpPr>
          <p:nvPr>
            <p:ph idx="1"/>
          </p:nvPr>
        </p:nvSpPr>
        <p:spPr>
          <a:xfrm>
            <a:off x="457200" y="1295400"/>
            <a:ext cx="8229600" cy="5105400"/>
          </a:xfrm>
        </p:spPr>
        <p:txBody>
          <a:bodyPr>
            <a:normAutofit/>
          </a:bodyPr>
          <a:lstStyle/>
          <a:p>
            <a:r>
              <a:rPr lang="en-US" sz="3000" dirty="0" smtClean="0"/>
              <a:t>Mordecai prevailed upon Esther to make an appeal to the King, to save the Jews (4:14-17)</a:t>
            </a:r>
          </a:p>
          <a:p>
            <a:r>
              <a:rPr lang="en-US" sz="3000" dirty="0" smtClean="0"/>
              <a:t>Mordecai recognized that God’s providence may have had a hand in Esther’s ascension to Queen (4:14)</a:t>
            </a:r>
          </a:p>
          <a:p>
            <a:r>
              <a:rPr lang="en-US" sz="3000" dirty="0" smtClean="0"/>
              <a:t>She succeeded in saving the Jews.  Also, Haman was hanged on the gallows he had prepared for Mordecai, and Mordecai was promoted to second in command in the Med0-Persian empire behind the king (10:3)</a:t>
            </a:r>
            <a:endParaRPr lang="en-US" sz="3000" dirty="0"/>
          </a:p>
        </p:txBody>
      </p:sp>
    </p:spTree>
    <p:extLst>
      <p:ext uri="{BB962C8B-B14F-4D97-AF65-F5344CB8AC3E}">
        <p14:creationId xmlns:p14="http://schemas.microsoft.com/office/powerpoint/2010/main" val="375287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What Kind of Time Was It?</a:t>
            </a:r>
            <a:endParaRPr lang="en-US" dirty="0"/>
          </a:p>
        </p:txBody>
      </p:sp>
      <p:sp>
        <p:nvSpPr>
          <p:cNvPr id="3" name="Content Placeholder 2"/>
          <p:cNvSpPr>
            <a:spLocks noGrp="1"/>
          </p:cNvSpPr>
          <p:nvPr>
            <p:ph idx="1"/>
          </p:nvPr>
        </p:nvSpPr>
        <p:spPr>
          <a:xfrm>
            <a:off x="381000" y="1295400"/>
            <a:ext cx="8382000" cy="914400"/>
          </a:xfrm>
        </p:spPr>
        <p:txBody>
          <a:bodyPr>
            <a:normAutofit lnSpcReduction="10000"/>
          </a:bodyPr>
          <a:lstStyle/>
          <a:p>
            <a:r>
              <a:rPr lang="en-US" sz="2800" dirty="0" smtClean="0"/>
              <a:t>A time when the King and his servants were exceedingly wicked (Proverbs 29:2)</a:t>
            </a:r>
          </a:p>
          <a:p>
            <a:endParaRPr lang="en-US" sz="2800" dirty="0"/>
          </a:p>
        </p:txBody>
      </p:sp>
    </p:spTree>
    <p:extLst>
      <p:ext uri="{BB962C8B-B14F-4D97-AF65-F5344CB8AC3E}">
        <p14:creationId xmlns:p14="http://schemas.microsoft.com/office/powerpoint/2010/main" val="130337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l"/>
            <a:r>
              <a:rPr lang="en-US" dirty="0" smtClean="0"/>
              <a:t>Proverbs 29:2</a:t>
            </a:r>
            <a:endParaRPr lang="en-US" dirty="0"/>
          </a:p>
        </p:txBody>
      </p:sp>
      <p:sp>
        <p:nvSpPr>
          <p:cNvPr id="3" name="Content Placeholder 2"/>
          <p:cNvSpPr>
            <a:spLocks noGrp="1"/>
          </p:cNvSpPr>
          <p:nvPr>
            <p:ph idx="1"/>
          </p:nvPr>
        </p:nvSpPr>
        <p:spPr>
          <a:xfrm>
            <a:off x="457200" y="1066800"/>
            <a:ext cx="8229600" cy="5334000"/>
          </a:xfrm>
        </p:spPr>
        <p:txBody>
          <a:bodyPr/>
          <a:lstStyle/>
          <a:p>
            <a:pPr marL="0" indent="339725">
              <a:buNone/>
            </a:pPr>
            <a:r>
              <a:rPr lang="en-US" dirty="0" smtClean="0"/>
              <a:t>When the righteous are in                 authority, the people rejoice;</a:t>
            </a:r>
            <a:br>
              <a:rPr lang="en-US" dirty="0" smtClean="0"/>
            </a:br>
            <a:r>
              <a:rPr lang="en-US" dirty="0" smtClean="0"/>
              <a:t>But when a wicked </a:t>
            </a:r>
            <a:r>
              <a:rPr lang="en-US" i="1" dirty="0" smtClean="0"/>
              <a:t>man</a:t>
            </a:r>
            <a:r>
              <a:rPr lang="en-US" dirty="0" smtClean="0"/>
              <a:t> rules, the people groan.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304800"/>
            <a:ext cx="1752600" cy="1164505"/>
          </a:xfrm>
          <a:prstGeom prst="rect">
            <a:avLst/>
          </a:prstGeom>
          <a:ln w="38100" cmpd="sng">
            <a:solidFill>
              <a:schemeClr val="accent6">
                <a:lumMod val="50000"/>
              </a:schemeClr>
            </a:solidFill>
          </a:ln>
        </p:spPr>
      </p:pic>
    </p:spTree>
    <p:extLst>
      <p:ext uri="{BB962C8B-B14F-4D97-AF65-F5344CB8AC3E}">
        <p14:creationId xmlns:p14="http://schemas.microsoft.com/office/powerpoint/2010/main" val="3243132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What Kind of Time Was It?</a:t>
            </a:r>
            <a:endParaRPr lang="en-US" dirty="0"/>
          </a:p>
        </p:txBody>
      </p:sp>
      <p:sp>
        <p:nvSpPr>
          <p:cNvPr id="3" name="Content Placeholder 2"/>
          <p:cNvSpPr>
            <a:spLocks noGrp="1"/>
          </p:cNvSpPr>
          <p:nvPr>
            <p:ph idx="1"/>
          </p:nvPr>
        </p:nvSpPr>
        <p:spPr>
          <a:xfrm>
            <a:off x="381000" y="1295400"/>
            <a:ext cx="8382000" cy="4648200"/>
          </a:xfrm>
        </p:spPr>
        <p:txBody>
          <a:bodyPr>
            <a:normAutofit lnSpcReduction="10000"/>
          </a:bodyPr>
          <a:lstStyle/>
          <a:p>
            <a:r>
              <a:rPr lang="en-US" sz="2800" dirty="0" smtClean="0"/>
              <a:t>A time when the King and his servants were exceedingly wicked (Proverbs 29:2)</a:t>
            </a:r>
          </a:p>
          <a:p>
            <a:r>
              <a:rPr lang="en-US" sz="2800" dirty="0" smtClean="0"/>
              <a:t>A time of drinking and revelry (1:3-8)</a:t>
            </a:r>
          </a:p>
          <a:p>
            <a:r>
              <a:rPr lang="en-US" sz="2800" dirty="0" smtClean="0"/>
              <a:t>A time of immodesty (expectations of </a:t>
            </a:r>
            <a:r>
              <a:rPr lang="en-US" sz="2800" dirty="0" err="1" smtClean="0"/>
              <a:t>Vashti</a:t>
            </a:r>
            <a:r>
              <a:rPr lang="en-US" sz="2800" dirty="0" smtClean="0"/>
              <a:t>)</a:t>
            </a:r>
          </a:p>
          <a:p>
            <a:r>
              <a:rPr lang="en-US" sz="2800" dirty="0" smtClean="0"/>
              <a:t>A time when marriage was not respected (1:17-19)</a:t>
            </a:r>
          </a:p>
          <a:p>
            <a:r>
              <a:rPr lang="en-US" sz="2800" dirty="0" smtClean="0"/>
              <a:t>A time when human life was devalued (a call for the genocide of Jews by the King’s decree) (3:8-9)</a:t>
            </a:r>
          </a:p>
          <a:p>
            <a:r>
              <a:rPr lang="en-US" sz="2800" dirty="0" smtClean="0"/>
              <a:t>A time much like today!</a:t>
            </a:r>
          </a:p>
          <a:p>
            <a:r>
              <a:rPr lang="en-US" sz="2800" dirty="0" smtClean="0"/>
              <a:t>A time where providence was at work (4:14) (Genesis 22:13-14)</a:t>
            </a:r>
          </a:p>
          <a:p>
            <a:endParaRPr lang="en-US" sz="2800" dirty="0"/>
          </a:p>
        </p:txBody>
      </p:sp>
    </p:spTree>
    <p:extLst>
      <p:ext uri="{BB962C8B-B14F-4D97-AF65-F5344CB8AC3E}">
        <p14:creationId xmlns:p14="http://schemas.microsoft.com/office/powerpoint/2010/main" val="1880454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l"/>
            <a:r>
              <a:rPr lang="en-US" dirty="0" smtClean="0"/>
              <a:t>Genesis 22:13-14</a:t>
            </a:r>
            <a:endParaRPr lang="en-US" dirty="0"/>
          </a:p>
        </p:txBody>
      </p:sp>
      <p:sp>
        <p:nvSpPr>
          <p:cNvPr id="3" name="Content Placeholder 2"/>
          <p:cNvSpPr>
            <a:spLocks noGrp="1"/>
          </p:cNvSpPr>
          <p:nvPr>
            <p:ph idx="1"/>
          </p:nvPr>
        </p:nvSpPr>
        <p:spPr>
          <a:xfrm>
            <a:off x="457200" y="1066800"/>
            <a:ext cx="8229600" cy="5334000"/>
          </a:xfrm>
        </p:spPr>
        <p:txBody>
          <a:bodyPr/>
          <a:lstStyle/>
          <a:p>
            <a:pPr marL="0" indent="339725">
              <a:buNone/>
            </a:pPr>
            <a:r>
              <a:rPr lang="en-US" dirty="0" smtClean="0"/>
              <a:t>Then Abraham lifted his eyes                       and looked, and there behind                             </a:t>
            </a:r>
            <a:r>
              <a:rPr lang="en-US" i="1" dirty="0" smtClean="0"/>
              <a:t>him was</a:t>
            </a:r>
            <a:r>
              <a:rPr lang="en-US" dirty="0" smtClean="0"/>
              <a:t> a ram caught in a thicket by its horns. So Abraham went and took the ram, and offered it up for a burnt offering instead of his son. </a:t>
            </a:r>
            <a:r>
              <a:rPr lang="en-US" baseline="30000" dirty="0" smtClean="0"/>
              <a:t>14 </a:t>
            </a:r>
            <a:r>
              <a:rPr lang="en-US" dirty="0" smtClean="0"/>
              <a:t>And Abraham called the name of the place, </a:t>
            </a:r>
            <a:r>
              <a:rPr lang="en-US" u="sng" dirty="0" smtClean="0"/>
              <a:t>The-</a:t>
            </a:r>
            <a:r>
              <a:rPr lang="en-US" u="sng" cap="small" dirty="0" smtClean="0">
                <a:effectLst/>
              </a:rPr>
              <a:t>Lord</a:t>
            </a:r>
            <a:r>
              <a:rPr lang="en-US" u="sng" dirty="0" smtClean="0"/>
              <a:t>-Will-Provide</a:t>
            </a:r>
            <a:r>
              <a:rPr lang="en-US" dirty="0" smtClean="0"/>
              <a:t>; as it is said </a:t>
            </a:r>
            <a:r>
              <a:rPr lang="en-US" i="1" dirty="0" smtClean="0"/>
              <a:t>to</a:t>
            </a:r>
            <a:r>
              <a:rPr lang="en-US" dirty="0" smtClean="0"/>
              <a:t> this day, “In the Mount of the </a:t>
            </a:r>
            <a:r>
              <a:rPr lang="en-US" cap="small" dirty="0" smtClean="0">
                <a:effectLst/>
              </a:rPr>
              <a:t>Lord</a:t>
            </a:r>
            <a:r>
              <a:rPr lang="en-US" dirty="0" smtClean="0"/>
              <a:t> it shall be provided.”</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304800"/>
            <a:ext cx="1752600" cy="1164505"/>
          </a:xfrm>
          <a:prstGeom prst="rect">
            <a:avLst/>
          </a:prstGeom>
          <a:ln w="38100" cmpd="sng">
            <a:solidFill>
              <a:schemeClr val="accent6">
                <a:lumMod val="50000"/>
              </a:schemeClr>
            </a:solidFill>
          </a:ln>
        </p:spPr>
      </p:pic>
    </p:spTree>
    <p:extLst>
      <p:ext uri="{BB962C8B-B14F-4D97-AF65-F5344CB8AC3E}">
        <p14:creationId xmlns:p14="http://schemas.microsoft.com/office/powerpoint/2010/main" val="3057516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What Kind of Time Was It?</a:t>
            </a:r>
            <a:endParaRPr lang="en-US" dirty="0"/>
          </a:p>
        </p:txBody>
      </p:sp>
      <p:sp>
        <p:nvSpPr>
          <p:cNvPr id="3" name="Content Placeholder 2"/>
          <p:cNvSpPr>
            <a:spLocks noGrp="1"/>
          </p:cNvSpPr>
          <p:nvPr>
            <p:ph idx="1"/>
          </p:nvPr>
        </p:nvSpPr>
        <p:spPr>
          <a:xfrm>
            <a:off x="381000" y="1295400"/>
            <a:ext cx="8382000" cy="5105400"/>
          </a:xfrm>
        </p:spPr>
        <p:txBody>
          <a:bodyPr>
            <a:normAutofit lnSpcReduction="10000"/>
          </a:bodyPr>
          <a:lstStyle/>
          <a:p>
            <a:r>
              <a:rPr lang="en-US" sz="2800" dirty="0" smtClean="0"/>
              <a:t>A time when the King and his servants were exceedingly wicked (Proverbs 29:2)</a:t>
            </a:r>
          </a:p>
          <a:p>
            <a:r>
              <a:rPr lang="en-US" sz="2800" dirty="0" smtClean="0"/>
              <a:t>A time of drinking and revelry (1:3-8)</a:t>
            </a:r>
          </a:p>
          <a:p>
            <a:r>
              <a:rPr lang="en-US" sz="2800" dirty="0" smtClean="0"/>
              <a:t>A time of immodesty (expectations of </a:t>
            </a:r>
            <a:r>
              <a:rPr lang="en-US" sz="2800" dirty="0" err="1" smtClean="0"/>
              <a:t>Vashti</a:t>
            </a:r>
            <a:r>
              <a:rPr lang="en-US" sz="2800" dirty="0" smtClean="0"/>
              <a:t>)</a:t>
            </a:r>
          </a:p>
          <a:p>
            <a:r>
              <a:rPr lang="en-US" sz="2800" dirty="0" smtClean="0"/>
              <a:t>A time when marriage was not respected (1:17-19)</a:t>
            </a:r>
          </a:p>
          <a:p>
            <a:r>
              <a:rPr lang="en-US" sz="2800" dirty="0" smtClean="0"/>
              <a:t>A time when human life was devalued (a call for the genocide of Jews by the King’s decree) (3:8-9)</a:t>
            </a:r>
          </a:p>
          <a:p>
            <a:r>
              <a:rPr lang="en-US" sz="2800" dirty="0" smtClean="0"/>
              <a:t>A time much like today!</a:t>
            </a:r>
          </a:p>
          <a:p>
            <a:r>
              <a:rPr lang="en-US" sz="2800" dirty="0" smtClean="0"/>
              <a:t>A time where providence was at work (4:14) (Genesis 22:13-14)</a:t>
            </a:r>
          </a:p>
          <a:p>
            <a:r>
              <a:rPr lang="en-US" sz="2800" dirty="0" smtClean="0"/>
              <a:t>A time where one person can make a difference!</a:t>
            </a:r>
          </a:p>
          <a:p>
            <a:endParaRPr lang="en-US" sz="2800" dirty="0" smtClean="0"/>
          </a:p>
          <a:p>
            <a:endParaRPr lang="en-US" sz="2800" dirty="0"/>
          </a:p>
        </p:txBody>
      </p:sp>
    </p:spTree>
    <p:extLst>
      <p:ext uri="{BB962C8B-B14F-4D97-AF65-F5344CB8AC3E}">
        <p14:creationId xmlns:p14="http://schemas.microsoft.com/office/powerpoint/2010/main" val="1880454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0"/>
            <a:ext cx="7772400" cy="2819400"/>
          </a:xfrm>
        </p:spPr>
        <p:txBody>
          <a:bodyPr>
            <a:normAutofit fontScale="90000"/>
          </a:bodyPr>
          <a:lstStyle/>
          <a:p>
            <a:pPr algn="l"/>
            <a:r>
              <a:rPr lang="en-US" sz="3600" dirty="0" smtClean="0">
                <a:latin typeface="Georgia" pitchFamily="18" charset="0"/>
              </a:rPr>
              <a:t>     Regardless </a:t>
            </a:r>
            <a:r>
              <a:rPr lang="en-US" sz="3600" dirty="0">
                <a:latin typeface="Georgia" pitchFamily="18" charset="0"/>
              </a:rPr>
              <a:t>of when they appear in the history of man, the people of God have </a:t>
            </a:r>
            <a:r>
              <a:rPr lang="en-US" sz="3600" i="1" dirty="0">
                <a:latin typeface="Georgia" pitchFamily="18" charset="0"/>
              </a:rPr>
              <a:t>“come to the kingdom for such a time” </a:t>
            </a:r>
            <a:r>
              <a:rPr lang="en-US" sz="3600" dirty="0">
                <a:latin typeface="Georgia" pitchFamily="18" charset="0"/>
              </a:rPr>
              <a:t>as it relates to the generation and the society of which they are a part.</a:t>
            </a:r>
            <a:endParaRPr lang="en-US" sz="3600" b="1" dirty="0">
              <a:latin typeface="Georgia" pitchFamily="18" charset="0"/>
            </a:endParaRPr>
          </a:p>
        </p:txBody>
      </p:sp>
      <p:sp>
        <p:nvSpPr>
          <p:cNvPr id="3" name="Subtitle 2"/>
          <p:cNvSpPr>
            <a:spLocks noGrp="1"/>
          </p:cNvSpPr>
          <p:nvPr>
            <p:ph type="subTitle" idx="1"/>
          </p:nvPr>
        </p:nvSpPr>
        <p:spPr>
          <a:xfrm>
            <a:off x="647700" y="4800600"/>
            <a:ext cx="7696200" cy="762000"/>
          </a:xfrm>
        </p:spPr>
        <p:txBody>
          <a:bodyPr>
            <a:normAutofit/>
          </a:bodyPr>
          <a:lstStyle/>
          <a:p>
            <a:r>
              <a:rPr lang="en-US" sz="4000" b="1" dirty="0" smtClean="0">
                <a:solidFill>
                  <a:schemeClr val="tx1"/>
                </a:solidFill>
              </a:rPr>
              <a:t>Matthew 5:13-16</a:t>
            </a:r>
            <a:endParaRPr lang="en-US" sz="4000" b="1" dirty="0">
              <a:solidFill>
                <a:schemeClr val="tx1"/>
              </a:solidFill>
            </a:endParaRPr>
          </a:p>
        </p:txBody>
      </p:sp>
      <p:sp>
        <p:nvSpPr>
          <p:cNvPr id="4" name="Rectangle 3"/>
          <p:cNvSpPr/>
          <p:nvPr/>
        </p:nvSpPr>
        <p:spPr>
          <a:xfrm>
            <a:off x="304800" y="228600"/>
            <a:ext cx="8382000"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5400" b="1" cap="none" spc="50" dirty="0" smtClean="0">
                <a:ln w="3175"/>
                <a:effectLst>
                  <a:outerShdw blurRad="76200" dist="50800" dir="5400000" algn="tl" rotWithShape="0">
                    <a:srgbClr val="000000">
                      <a:alpha val="65000"/>
                    </a:srgbClr>
                  </a:outerShdw>
                </a:effectLst>
                <a:latin typeface="Bernard MT Condensed" pitchFamily="18" charset="0"/>
              </a:rPr>
              <a:t>Conclusion</a:t>
            </a:r>
            <a:endParaRPr lang="en-US" sz="5400" b="1" cap="none" spc="50" dirty="0">
              <a:ln w="11430"/>
              <a:effectLst>
                <a:outerShdw blurRad="76200" dist="50800" dir="5400000" algn="tl" rotWithShape="0">
                  <a:srgbClr val="000000">
                    <a:alpha val="65000"/>
                  </a:srgbClr>
                </a:outerShdw>
              </a:effectLst>
              <a:latin typeface="Bernard MT Condensed" pitchFamily="18" charset="0"/>
            </a:endParaRPr>
          </a:p>
        </p:txBody>
      </p:sp>
    </p:spTree>
    <p:extLst>
      <p:ext uri="{BB962C8B-B14F-4D97-AF65-F5344CB8AC3E}">
        <p14:creationId xmlns:p14="http://schemas.microsoft.com/office/powerpoint/2010/main" val="1557494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840</TotalTime>
  <Words>717</Words>
  <Application>Microsoft Office PowerPoint</Application>
  <PresentationFormat>On-screen Show (4:3)</PresentationFormat>
  <Paragraphs>45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 Study of Esther</vt:lpstr>
      <vt:lpstr>“For such a time as This”</vt:lpstr>
      <vt:lpstr>“For such a time as This”</vt:lpstr>
      <vt:lpstr>What Kind of Time Was It?</vt:lpstr>
      <vt:lpstr>Proverbs 29:2</vt:lpstr>
      <vt:lpstr>What Kind of Time Was It?</vt:lpstr>
      <vt:lpstr>Genesis 22:13-14</vt:lpstr>
      <vt:lpstr>What Kind of Time Was It?</vt:lpstr>
      <vt:lpstr>     Regardless of when they appear in the history of man, the people of God have “come to the kingdom for such a time” as it relates to the generation and the society of which they are a part.</vt:lpstr>
      <vt:lpstr>Matthew 5:13-16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dc:creator>
  <cp:lastModifiedBy>Stan</cp:lastModifiedBy>
  <cp:revision>12</cp:revision>
  <cp:lastPrinted>2013-03-31T02:55:11Z</cp:lastPrinted>
  <dcterms:created xsi:type="dcterms:W3CDTF">2013-03-30T16:13:36Z</dcterms:created>
  <dcterms:modified xsi:type="dcterms:W3CDTF">2013-03-31T06:14:10Z</dcterms:modified>
</cp:coreProperties>
</file>