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8B48D-AA3C-49B7-80F2-5E6E6B8FC3FA}" v="25" dt="2024-01-07T05:17:53.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57536" autoAdjust="0"/>
  </p:normalViewPr>
  <p:slideViewPr>
    <p:cSldViewPr snapToGrid="0">
      <p:cViewPr varScale="1">
        <p:scale>
          <a:sx n="44" d="100"/>
          <a:sy n="44" d="100"/>
        </p:scale>
        <p:origin x="686" y="43"/>
      </p:cViewPr>
      <p:guideLst/>
    </p:cSldViewPr>
  </p:slideViewPr>
  <p:notesTextViewPr>
    <p:cViewPr>
      <p:scale>
        <a:sx n="1" d="1"/>
        <a:sy n="1" d="1"/>
      </p:scale>
      <p:origin x="0" y="0"/>
    </p:cViewPr>
  </p:notesTextViewPr>
  <p:notesViewPr>
    <p:cSldViewPr snapToGrid="0">
      <p:cViewPr varScale="1">
        <p:scale>
          <a:sx n="60" d="100"/>
          <a:sy n="60" d="100"/>
        </p:scale>
        <p:origin x="1685"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E488B48D-AA3C-49B7-80F2-5E6E6B8FC3FA}"/>
    <pc:docChg chg="undo custSel addSld delSld modSld sldOrd modMainMaster modNotesMaster modHandout">
      <pc:chgData name="Stan Cox" userId="9376f276357bfffd" providerId="LiveId" clId="{E488B48D-AA3C-49B7-80F2-5E6E6B8FC3FA}" dt="2024-01-07T05:18:03.738" v="4034" actId="478"/>
      <pc:docMkLst>
        <pc:docMk/>
      </pc:docMkLst>
      <pc:sldChg chg="addSp delSp modSp add del mod modTransition setBg modNotesTx">
        <pc:chgData name="Stan Cox" userId="9376f276357bfffd" providerId="LiveId" clId="{E488B48D-AA3C-49B7-80F2-5E6E6B8FC3FA}" dt="2024-01-07T05:18:03.738" v="4034" actId="478"/>
        <pc:sldMkLst>
          <pc:docMk/>
          <pc:sldMk cId="138955876" sldId="256"/>
        </pc:sldMkLst>
        <pc:picChg chg="add del mod">
          <ac:chgData name="Stan Cox" userId="9376f276357bfffd" providerId="LiveId" clId="{E488B48D-AA3C-49B7-80F2-5E6E6B8FC3FA}" dt="2024-01-07T05:18:03.738" v="4034" actId="478"/>
          <ac:picMkLst>
            <pc:docMk/>
            <pc:sldMk cId="138955876" sldId="256"/>
            <ac:picMk id="4" creationId="{4F6B9C7B-CBF0-2C1A-64C8-F8A94A1F6149}"/>
          </ac:picMkLst>
        </pc:picChg>
      </pc:sldChg>
      <pc:sldChg chg="addSp delSp modSp new mod modTransition modNotesTx">
        <pc:chgData name="Stan Cox" userId="9376f276357bfffd" providerId="LiveId" clId="{E488B48D-AA3C-49B7-80F2-5E6E6B8FC3FA}" dt="2024-01-07T05:18:02.169" v="4033" actId="478"/>
        <pc:sldMkLst>
          <pc:docMk/>
          <pc:sldMk cId="1604311617" sldId="257"/>
        </pc:sldMkLst>
        <pc:spChg chg="mod">
          <ac:chgData name="Stan Cox" userId="9376f276357bfffd" providerId="LiveId" clId="{E488B48D-AA3C-49B7-80F2-5E6E6B8FC3FA}" dt="2024-01-07T03:47:57.599" v="1017" actId="14100"/>
          <ac:spMkLst>
            <pc:docMk/>
            <pc:sldMk cId="1604311617" sldId="257"/>
            <ac:spMk id="2" creationId="{812D1BF0-6534-72F0-BCA1-CCFD947420AE}"/>
          </ac:spMkLst>
        </pc:spChg>
        <pc:spChg chg="mod">
          <ac:chgData name="Stan Cox" userId="9376f276357bfffd" providerId="LiveId" clId="{E488B48D-AA3C-49B7-80F2-5E6E6B8FC3FA}" dt="2024-01-07T03:47:54.459" v="1016" actId="14100"/>
          <ac:spMkLst>
            <pc:docMk/>
            <pc:sldMk cId="1604311617" sldId="257"/>
            <ac:spMk id="3" creationId="{EC2F849A-3953-37A7-D207-CA0DC3B04C46}"/>
          </ac:spMkLst>
        </pc:spChg>
        <pc:picChg chg="add del mod">
          <ac:chgData name="Stan Cox" userId="9376f276357bfffd" providerId="LiveId" clId="{E488B48D-AA3C-49B7-80F2-5E6E6B8FC3FA}" dt="2024-01-07T05:18:02.169" v="4033" actId="478"/>
          <ac:picMkLst>
            <pc:docMk/>
            <pc:sldMk cId="1604311617" sldId="257"/>
            <ac:picMk id="4" creationId="{30A22A01-6B19-E036-1E2B-F0C14B5C68EF}"/>
          </ac:picMkLst>
        </pc:picChg>
      </pc:sldChg>
      <pc:sldChg chg="addSp delSp modSp add mod modTransition modNotesTx">
        <pc:chgData name="Stan Cox" userId="9376f276357bfffd" providerId="LiveId" clId="{E488B48D-AA3C-49B7-80F2-5E6E6B8FC3FA}" dt="2024-01-07T05:18:01.039" v="4032" actId="478"/>
        <pc:sldMkLst>
          <pc:docMk/>
          <pc:sldMk cId="3396097877" sldId="258"/>
        </pc:sldMkLst>
        <pc:spChg chg="mod">
          <ac:chgData name="Stan Cox" userId="9376f276357bfffd" providerId="LiveId" clId="{E488B48D-AA3C-49B7-80F2-5E6E6B8FC3FA}" dt="2024-01-07T03:48:39.883" v="1040" actId="20577"/>
          <ac:spMkLst>
            <pc:docMk/>
            <pc:sldMk cId="3396097877" sldId="258"/>
            <ac:spMk id="2" creationId="{812D1BF0-6534-72F0-BCA1-CCFD947420AE}"/>
          </ac:spMkLst>
        </pc:spChg>
        <pc:spChg chg="mod">
          <ac:chgData name="Stan Cox" userId="9376f276357bfffd" providerId="LiveId" clId="{E488B48D-AA3C-49B7-80F2-5E6E6B8FC3FA}" dt="2024-01-07T03:49:33.521" v="1056" actId="20577"/>
          <ac:spMkLst>
            <pc:docMk/>
            <pc:sldMk cId="3396097877" sldId="258"/>
            <ac:spMk id="3" creationId="{EC2F849A-3953-37A7-D207-CA0DC3B04C46}"/>
          </ac:spMkLst>
        </pc:spChg>
        <pc:picChg chg="add del mod">
          <ac:chgData name="Stan Cox" userId="9376f276357bfffd" providerId="LiveId" clId="{E488B48D-AA3C-49B7-80F2-5E6E6B8FC3FA}" dt="2024-01-07T05:18:01.039" v="4032" actId="478"/>
          <ac:picMkLst>
            <pc:docMk/>
            <pc:sldMk cId="3396097877" sldId="258"/>
            <ac:picMk id="4" creationId="{25AB461F-7D32-9B50-9DD6-D10DDA6F5E2E}"/>
          </ac:picMkLst>
        </pc:picChg>
      </pc:sldChg>
      <pc:sldChg chg="addSp delSp modSp add mod modNotesTx">
        <pc:chgData name="Stan Cox" userId="9376f276357bfffd" providerId="LiveId" clId="{E488B48D-AA3C-49B7-80F2-5E6E6B8FC3FA}" dt="2024-01-07T05:17:58.560" v="4030" actId="478"/>
        <pc:sldMkLst>
          <pc:docMk/>
          <pc:sldMk cId="4077618498" sldId="259"/>
        </pc:sldMkLst>
        <pc:spChg chg="mod">
          <ac:chgData name="Stan Cox" userId="9376f276357bfffd" providerId="LiveId" clId="{E488B48D-AA3C-49B7-80F2-5E6E6B8FC3FA}" dt="2024-01-07T04:03:08.008" v="1974" actId="20577"/>
          <ac:spMkLst>
            <pc:docMk/>
            <pc:sldMk cId="4077618498" sldId="259"/>
            <ac:spMk id="2" creationId="{812D1BF0-6534-72F0-BCA1-CCFD947420AE}"/>
          </ac:spMkLst>
        </pc:spChg>
        <pc:spChg chg="mod">
          <ac:chgData name="Stan Cox" userId="9376f276357bfffd" providerId="LiveId" clId="{E488B48D-AA3C-49B7-80F2-5E6E6B8FC3FA}" dt="2024-01-07T04:07:22.257" v="2027" actId="20577"/>
          <ac:spMkLst>
            <pc:docMk/>
            <pc:sldMk cId="4077618498" sldId="259"/>
            <ac:spMk id="3" creationId="{EC2F849A-3953-37A7-D207-CA0DC3B04C46}"/>
          </ac:spMkLst>
        </pc:spChg>
        <pc:spChg chg="add del">
          <ac:chgData name="Stan Cox" userId="9376f276357bfffd" providerId="LiveId" clId="{E488B48D-AA3C-49B7-80F2-5E6E6B8FC3FA}" dt="2024-01-07T04:01:33.634" v="1831" actId="22"/>
          <ac:spMkLst>
            <pc:docMk/>
            <pc:sldMk cId="4077618498" sldId="259"/>
            <ac:spMk id="5" creationId="{E9EF2BF6-8B6A-161E-DEC5-3DABA4CECF6A}"/>
          </ac:spMkLst>
        </pc:spChg>
        <pc:spChg chg="add del mod">
          <ac:chgData name="Stan Cox" userId="9376f276357bfffd" providerId="LiveId" clId="{E488B48D-AA3C-49B7-80F2-5E6E6B8FC3FA}" dt="2024-01-07T04:01:56.844" v="1834" actId="478"/>
          <ac:spMkLst>
            <pc:docMk/>
            <pc:sldMk cId="4077618498" sldId="259"/>
            <ac:spMk id="7" creationId="{A9A0B6A7-0246-7F8F-3E52-204AFBDBCA5E}"/>
          </ac:spMkLst>
        </pc:spChg>
        <pc:spChg chg="add del">
          <ac:chgData name="Stan Cox" userId="9376f276357bfffd" providerId="LiveId" clId="{E488B48D-AA3C-49B7-80F2-5E6E6B8FC3FA}" dt="2024-01-07T04:10:51.414" v="2295" actId="478"/>
          <ac:spMkLst>
            <pc:docMk/>
            <pc:sldMk cId="4077618498" sldId="259"/>
            <ac:spMk id="9" creationId="{04F6BFEA-41F0-D607-3456-05C726FDAB30}"/>
          </ac:spMkLst>
        </pc:spChg>
        <pc:picChg chg="add del mod">
          <ac:chgData name="Stan Cox" userId="9376f276357bfffd" providerId="LiveId" clId="{E488B48D-AA3C-49B7-80F2-5E6E6B8FC3FA}" dt="2024-01-07T05:17:58.560" v="4030" actId="478"/>
          <ac:picMkLst>
            <pc:docMk/>
            <pc:sldMk cId="4077618498" sldId="259"/>
            <ac:picMk id="10" creationId="{337A3011-72DC-D734-1831-EFC9CD544E87}"/>
          </ac:picMkLst>
        </pc:picChg>
      </pc:sldChg>
      <pc:sldChg chg="addSp delSp modSp add mod ord">
        <pc:chgData name="Stan Cox" userId="9376f276357bfffd" providerId="LiveId" clId="{E488B48D-AA3C-49B7-80F2-5E6E6B8FC3FA}" dt="2024-01-07T05:17:59.941" v="4031" actId="478"/>
        <pc:sldMkLst>
          <pc:docMk/>
          <pc:sldMk cId="2890841286" sldId="260"/>
        </pc:sldMkLst>
        <pc:picChg chg="add del mod">
          <ac:chgData name="Stan Cox" userId="9376f276357bfffd" providerId="LiveId" clId="{E488B48D-AA3C-49B7-80F2-5E6E6B8FC3FA}" dt="2024-01-07T05:17:59.941" v="4031" actId="478"/>
          <ac:picMkLst>
            <pc:docMk/>
            <pc:sldMk cId="2890841286" sldId="260"/>
            <ac:picMk id="4" creationId="{7CB962A1-AEC1-93C5-9C3C-678B6C98D7A2}"/>
          </ac:picMkLst>
        </pc:picChg>
      </pc:sldChg>
      <pc:sldChg chg="addSp delSp modSp add mod modNotesTx">
        <pc:chgData name="Stan Cox" userId="9376f276357bfffd" providerId="LiveId" clId="{E488B48D-AA3C-49B7-80F2-5E6E6B8FC3FA}" dt="2024-01-07T05:17:57.038" v="4029" actId="478"/>
        <pc:sldMkLst>
          <pc:docMk/>
          <pc:sldMk cId="166734138" sldId="261"/>
        </pc:sldMkLst>
        <pc:spChg chg="mod">
          <ac:chgData name="Stan Cox" userId="9376f276357bfffd" providerId="LiveId" clId="{E488B48D-AA3C-49B7-80F2-5E6E6B8FC3FA}" dt="2024-01-07T04:11:10.471" v="2323" actId="20577"/>
          <ac:spMkLst>
            <pc:docMk/>
            <pc:sldMk cId="166734138" sldId="261"/>
            <ac:spMk id="2" creationId="{812D1BF0-6534-72F0-BCA1-CCFD947420AE}"/>
          </ac:spMkLst>
        </pc:spChg>
        <pc:spChg chg="mod">
          <ac:chgData name="Stan Cox" userId="9376f276357bfffd" providerId="LiveId" clId="{E488B48D-AA3C-49B7-80F2-5E6E6B8FC3FA}" dt="2024-01-07T04:16:17.357" v="2551" actId="20577"/>
          <ac:spMkLst>
            <pc:docMk/>
            <pc:sldMk cId="166734138" sldId="261"/>
            <ac:spMk id="3" creationId="{EC2F849A-3953-37A7-D207-CA0DC3B04C46}"/>
          </ac:spMkLst>
        </pc:spChg>
        <pc:picChg chg="add del mod">
          <ac:chgData name="Stan Cox" userId="9376f276357bfffd" providerId="LiveId" clId="{E488B48D-AA3C-49B7-80F2-5E6E6B8FC3FA}" dt="2024-01-07T05:17:57.038" v="4029" actId="478"/>
          <ac:picMkLst>
            <pc:docMk/>
            <pc:sldMk cId="166734138" sldId="261"/>
            <ac:picMk id="4" creationId="{C1ACD78F-6EC9-B593-FFA3-763877248701}"/>
          </ac:picMkLst>
        </pc:picChg>
      </pc:sldChg>
      <pc:sldChg chg="addSp delSp modSp add mod modNotesTx">
        <pc:chgData name="Stan Cox" userId="9376f276357bfffd" providerId="LiveId" clId="{E488B48D-AA3C-49B7-80F2-5E6E6B8FC3FA}" dt="2024-01-07T05:17:53.821" v="4028"/>
        <pc:sldMkLst>
          <pc:docMk/>
          <pc:sldMk cId="1771608532" sldId="262"/>
        </pc:sldMkLst>
        <pc:spChg chg="mod">
          <ac:chgData name="Stan Cox" userId="9376f276357bfffd" providerId="LiveId" clId="{E488B48D-AA3C-49B7-80F2-5E6E6B8FC3FA}" dt="2024-01-07T04:19:11.105" v="2764" actId="20577"/>
          <ac:spMkLst>
            <pc:docMk/>
            <pc:sldMk cId="1771608532" sldId="262"/>
            <ac:spMk id="2" creationId="{812D1BF0-6534-72F0-BCA1-CCFD947420AE}"/>
          </ac:spMkLst>
        </pc:spChg>
        <pc:spChg chg="mod">
          <ac:chgData name="Stan Cox" userId="9376f276357bfffd" providerId="LiveId" clId="{E488B48D-AA3C-49B7-80F2-5E6E6B8FC3FA}" dt="2024-01-07T04:29:03.142" v="3656" actId="20577"/>
          <ac:spMkLst>
            <pc:docMk/>
            <pc:sldMk cId="1771608532" sldId="262"/>
            <ac:spMk id="3" creationId="{EC2F849A-3953-37A7-D207-CA0DC3B04C46}"/>
          </ac:spMkLst>
        </pc:spChg>
        <pc:picChg chg="add del mod">
          <ac:chgData name="Stan Cox" userId="9376f276357bfffd" providerId="LiveId" clId="{E488B48D-AA3C-49B7-80F2-5E6E6B8FC3FA}" dt="2024-01-07T05:17:53.821" v="4028"/>
          <ac:picMkLst>
            <pc:docMk/>
            <pc:sldMk cId="1771608532" sldId="262"/>
            <ac:picMk id="4" creationId="{61ABAB11-BF9F-9B34-4BEA-ADDE547D82CC}"/>
          </ac:picMkLst>
        </pc:picChg>
      </pc:sldChg>
      <pc:sldChg chg="add del">
        <pc:chgData name="Stan Cox" userId="9376f276357bfffd" providerId="LiveId" clId="{E488B48D-AA3C-49B7-80F2-5E6E6B8FC3FA}" dt="2024-01-07T04:33:57.172" v="3992"/>
        <pc:sldMkLst>
          <pc:docMk/>
          <pc:sldMk cId="356043561" sldId="263"/>
        </pc:sldMkLst>
      </pc:sldChg>
      <pc:sldMasterChg chg="setBg modSldLayout">
        <pc:chgData name="Stan Cox" userId="9376f276357bfffd" providerId="LiveId" clId="{E488B48D-AA3C-49B7-80F2-5E6E6B8FC3FA}" dt="2024-01-07T03:27:40.745" v="522"/>
        <pc:sldMasterMkLst>
          <pc:docMk/>
          <pc:sldMasterMk cId="1484339798" sldId="2147483648"/>
        </pc:sldMasterMkLst>
        <pc:sldLayoutChg chg="setBg">
          <pc:chgData name="Stan Cox" userId="9376f276357bfffd" providerId="LiveId" clId="{E488B48D-AA3C-49B7-80F2-5E6E6B8FC3FA}" dt="2024-01-07T03:27:40.745" v="522"/>
          <pc:sldLayoutMkLst>
            <pc:docMk/>
            <pc:sldMasterMk cId="1484339798" sldId="2147483648"/>
            <pc:sldLayoutMk cId="1266079876" sldId="2147483649"/>
          </pc:sldLayoutMkLst>
        </pc:sldLayoutChg>
        <pc:sldLayoutChg chg="setBg">
          <pc:chgData name="Stan Cox" userId="9376f276357bfffd" providerId="LiveId" clId="{E488B48D-AA3C-49B7-80F2-5E6E6B8FC3FA}" dt="2024-01-07T03:27:40.745" v="522"/>
          <pc:sldLayoutMkLst>
            <pc:docMk/>
            <pc:sldMasterMk cId="1484339798" sldId="2147483648"/>
            <pc:sldLayoutMk cId="2881337193" sldId="2147483650"/>
          </pc:sldLayoutMkLst>
        </pc:sldLayoutChg>
        <pc:sldLayoutChg chg="setBg">
          <pc:chgData name="Stan Cox" userId="9376f276357bfffd" providerId="LiveId" clId="{E488B48D-AA3C-49B7-80F2-5E6E6B8FC3FA}" dt="2024-01-07T03:27:40.745" v="522"/>
          <pc:sldLayoutMkLst>
            <pc:docMk/>
            <pc:sldMasterMk cId="1484339798" sldId="2147483648"/>
            <pc:sldLayoutMk cId="2221045620" sldId="2147483651"/>
          </pc:sldLayoutMkLst>
        </pc:sldLayoutChg>
        <pc:sldLayoutChg chg="setBg">
          <pc:chgData name="Stan Cox" userId="9376f276357bfffd" providerId="LiveId" clId="{E488B48D-AA3C-49B7-80F2-5E6E6B8FC3FA}" dt="2024-01-07T03:27:40.745" v="522"/>
          <pc:sldLayoutMkLst>
            <pc:docMk/>
            <pc:sldMasterMk cId="1484339798" sldId="2147483648"/>
            <pc:sldLayoutMk cId="2767822953" sldId="2147483652"/>
          </pc:sldLayoutMkLst>
        </pc:sldLayoutChg>
        <pc:sldLayoutChg chg="setBg">
          <pc:chgData name="Stan Cox" userId="9376f276357bfffd" providerId="LiveId" clId="{E488B48D-AA3C-49B7-80F2-5E6E6B8FC3FA}" dt="2024-01-07T03:27:40.745" v="522"/>
          <pc:sldLayoutMkLst>
            <pc:docMk/>
            <pc:sldMasterMk cId="1484339798" sldId="2147483648"/>
            <pc:sldLayoutMk cId="2409249149" sldId="2147483653"/>
          </pc:sldLayoutMkLst>
        </pc:sldLayoutChg>
        <pc:sldLayoutChg chg="setBg">
          <pc:chgData name="Stan Cox" userId="9376f276357bfffd" providerId="LiveId" clId="{E488B48D-AA3C-49B7-80F2-5E6E6B8FC3FA}" dt="2024-01-07T03:27:40.745" v="522"/>
          <pc:sldLayoutMkLst>
            <pc:docMk/>
            <pc:sldMasterMk cId="1484339798" sldId="2147483648"/>
            <pc:sldLayoutMk cId="4292230037" sldId="2147483654"/>
          </pc:sldLayoutMkLst>
        </pc:sldLayoutChg>
        <pc:sldLayoutChg chg="setBg">
          <pc:chgData name="Stan Cox" userId="9376f276357bfffd" providerId="LiveId" clId="{E488B48D-AA3C-49B7-80F2-5E6E6B8FC3FA}" dt="2024-01-07T03:27:40.745" v="522"/>
          <pc:sldLayoutMkLst>
            <pc:docMk/>
            <pc:sldMasterMk cId="1484339798" sldId="2147483648"/>
            <pc:sldLayoutMk cId="1363349255" sldId="2147483655"/>
          </pc:sldLayoutMkLst>
        </pc:sldLayoutChg>
        <pc:sldLayoutChg chg="setBg">
          <pc:chgData name="Stan Cox" userId="9376f276357bfffd" providerId="LiveId" clId="{E488B48D-AA3C-49B7-80F2-5E6E6B8FC3FA}" dt="2024-01-07T03:27:40.745" v="522"/>
          <pc:sldLayoutMkLst>
            <pc:docMk/>
            <pc:sldMasterMk cId="1484339798" sldId="2147483648"/>
            <pc:sldLayoutMk cId="2576168926" sldId="2147483656"/>
          </pc:sldLayoutMkLst>
        </pc:sldLayoutChg>
        <pc:sldLayoutChg chg="setBg">
          <pc:chgData name="Stan Cox" userId="9376f276357bfffd" providerId="LiveId" clId="{E488B48D-AA3C-49B7-80F2-5E6E6B8FC3FA}" dt="2024-01-07T03:27:40.745" v="522"/>
          <pc:sldLayoutMkLst>
            <pc:docMk/>
            <pc:sldMasterMk cId="1484339798" sldId="2147483648"/>
            <pc:sldLayoutMk cId="2562494876" sldId="2147483657"/>
          </pc:sldLayoutMkLst>
        </pc:sldLayoutChg>
        <pc:sldLayoutChg chg="setBg">
          <pc:chgData name="Stan Cox" userId="9376f276357bfffd" providerId="LiveId" clId="{E488B48D-AA3C-49B7-80F2-5E6E6B8FC3FA}" dt="2024-01-07T03:27:40.745" v="522"/>
          <pc:sldLayoutMkLst>
            <pc:docMk/>
            <pc:sldMasterMk cId="1484339798" sldId="2147483648"/>
            <pc:sldLayoutMk cId="28738812" sldId="2147483658"/>
          </pc:sldLayoutMkLst>
        </pc:sldLayoutChg>
        <pc:sldLayoutChg chg="setBg">
          <pc:chgData name="Stan Cox" userId="9376f276357bfffd" providerId="LiveId" clId="{E488B48D-AA3C-49B7-80F2-5E6E6B8FC3FA}" dt="2024-01-07T03:27:40.745" v="522"/>
          <pc:sldLayoutMkLst>
            <pc:docMk/>
            <pc:sldMasterMk cId="1484339798" sldId="2147483648"/>
            <pc:sldLayoutMk cId="1876328243"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ED9A40-D9FB-7854-7E46-BD25FCDCAC3B}"/>
              </a:ext>
            </a:extLst>
          </p:cNvPr>
          <p:cNvSpPr>
            <a:spLocks noGrp="1"/>
          </p:cNvSpPr>
          <p:nvPr>
            <p:ph type="hdr" sz="quarter"/>
          </p:nvPr>
        </p:nvSpPr>
        <p:spPr>
          <a:xfrm>
            <a:off x="-1" y="0"/>
            <a:ext cx="3884613" cy="1308100"/>
          </a:xfrm>
          <a:prstGeom prst="rect">
            <a:avLst/>
          </a:prstGeom>
        </p:spPr>
        <p:txBody>
          <a:bodyPr vert="horz" lIns="91435" tIns="45718" rIns="91435" bIns="45718" rtlCol="0"/>
          <a:lstStyle>
            <a:lvl1pPr algn="l">
              <a:defRPr sz="1200"/>
            </a:lvl1pPr>
          </a:lstStyle>
          <a:p>
            <a:r>
              <a:rPr lang="en-US" sz="2000" dirty="0">
                <a:latin typeface="Sketchy" panose="020B0603050302020204" pitchFamily="34" charset="0"/>
              </a:rPr>
              <a:t>Fulfilled Prophecy in Jesus’ Early Life</a:t>
            </a:r>
          </a:p>
          <a:p>
            <a:r>
              <a:rPr lang="en-US" dirty="0"/>
              <a:t>Genesis 1-2</a:t>
            </a:r>
          </a:p>
        </p:txBody>
      </p:sp>
      <p:sp>
        <p:nvSpPr>
          <p:cNvPr id="3" name="Date Placeholder 2">
            <a:extLst>
              <a:ext uri="{FF2B5EF4-FFF2-40B4-BE49-F238E27FC236}">
                <a16:creationId xmlns:a16="http://schemas.microsoft.com/office/drawing/2014/main" id="{A58AB094-C882-5859-327A-442253A12B00}"/>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January 7, 2024 @ 11am</a:t>
            </a:r>
          </a:p>
        </p:txBody>
      </p:sp>
      <p:sp>
        <p:nvSpPr>
          <p:cNvPr id="4" name="Footer Placeholder 3">
            <a:extLst>
              <a:ext uri="{FF2B5EF4-FFF2-40B4-BE49-F238E27FC236}">
                <a16:creationId xmlns:a16="http://schemas.microsoft.com/office/drawing/2014/main" id="{BD2E58B1-E382-435E-27A3-2328F0077139}"/>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EA21D5-19E7-D7BC-70EB-71F904E07F96}"/>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fld id="{011CC68B-0DFD-4A7C-9EC9-778ADA37B475}" type="slidenum">
              <a:rPr lang="en-US" smtClean="0"/>
              <a:t>‹#›</a:t>
            </a:fld>
            <a:endParaRPr lang="en-US"/>
          </a:p>
        </p:txBody>
      </p:sp>
    </p:spTree>
    <p:extLst>
      <p:ext uri="{BB962C8B-B14F-4D97-AF65-F5344CB8AC3E}">
        <p14:creationId xmlns:p14="http://schemas.microsoft.com/office/powerpoint/2010/main" val="228902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C98C19E4-1783-4A80-8FF5-E9C68062E994}" type="datetimeFigureOut">
              <a:rPr lang="en-US" smtClean="0"/>
              <a:t>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93B0609C-418A-4ADA-BBB9-509F4453CC0A}" type="slidenum">
              <a:rPr lang="en-US" smtClean="0"/>
              <a:t>‹#›</a:t>
            </a:fld>
            <a:endParaRPr lang="en-US"/>
          </a:p>
        </p:txBody>
      </p:sp>
    </p:spTree>
    <p:extLst>
      <p:ext uri="{BB962C8B-B14F-4D97-AF65-F5344CB8AC3E}">
        <p14:creationId xmlns:p14="http://schemas.microsoft.com/office/powerpoint/2010/main" val="398581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proofs that Jesus of Nazareth is the anointed of God is the numerous prophecies (A typical count has it at around 300 prophecies) His existence and actions were fulfilled in His life on earth.  </a:t>
            </a:r>
          </a:p>
          <a:p>
            <a:pPr marL="171441" indent="-171441">
              <a:buFont typeface="Arial" panose="020B0604020202020204" pitchFamily="34" charset="0"/>
              <a:buChar char="•"/>
            </a:pPr>
            <a:r>
              <a:rPr lang="en-US" dirty="0"/>
              <a:t>Some of these prophecies were fulfilled early, as our discussion of Matthew chapters 1 and 2 reveal.  </a:t>
            </a:r>
          </a:p>
          <a:p>
            <a:pPr marL="171441" indent="-171441">
              <a:buFont typeface="Arial" panose="020B0604020202020204" pitchFamily="34" charset="0"/>
              <a:buChar char="•"/>
            </a:pPr>
            <a:r>
              <a:rPr lang="en-US" dirty="0"/>
              <a:t>I would like to consider them today.</a:t>
            </a:r>
          </a:p>
        </p:txBody>
      </p:sp>
      <p:sp>
        <p:nvSpPr>
          <p:cNvPr id="4" name="Slide Number Placeholder 3"/>
          <p:cNvSpPr>
            <a:spLocks noGrp="1"/>
          </p:cNvSpPr>
          <p:nvPr>
            <p:ph type="sldNum" sz="quarter" idx="5"/>
          </p:nvPr>
        </p:nvSpPr>
        <p:spPr/>
        <p:txBody>
          <a:bodyPr/>
          <a:lstStyle/>
          <a:p>
            <a:fld id="{93B0609C-418A-4ADA-BBB9-509F4453CC0A}" type="slidenum">
              <a:rPr lang="en-US" smtClean="0"/>
              <a:t>1</a:t>
            </a:fld>
            <a:endParaRPr lang="en-US"/>
          </a:p>
        </p:txBody>
      </p:sp>
    </p:spTree>
    <p:extLst>
      <p:ext uri="{BB962C8B-B14F-4D97-AF65-F5344CB8AC3E}">
        <p14:creationId xmlns:p14="http://schemas.microsoft.com/office/powerpoint/2010/main" val="424311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first example is the fulfillment of God’s promise to Abraham and David, see in the </a:t>
            </a:r>
            <a:r>
              <a:rPr lang="en-US" b="1" dirty="0" err="1"/>
              <a:t>Geneology</a:t>
            </a:r>
            <a:r>
              <a:rPr lang="en-US" b="1" dirty="0"/>
              <a:t> of Jesus</a:t>
            </a:r>
          </a:p>
          <a:p>
            <a:r>
              <a:rPr lang="en-US" b="1" dirty="0"/>
              <a:t>(Matthew 1:1), </a:t>
            </a:r>
            <a:r>
              <a:rPr lang="en-US" i="1" dirty="0"/>
              <a:t>“The book of the genealogy of Jesus Christ, the Son of David, the Son of Abraham.”</a:t>
            </a:r>
          </a:p>
          <a:p>
            <a:endParaRPr lang="en-US" dirty="0"/>
          </a:p>
          <a:p>
            <a:r>
              <a:rPr lang="en-US" b="1" dirty="0"/>
              <a:t>(Genesis 12:1-3), </a:t>
            </a:r>
            <a:r>
              <a:rPr lang="en-US" i="1" dirty="0"/>
              <a:t>“Now the LORD had said to Abram: “Get out of your country, from your family and from your father’s house, to a land that I will show you. </a:t>
            </a:r>
            <a:r>
              <a:rPr lang="en-US" i="1" baseline="30000" dirty="0"/>
              <a:t>2</a:t>
            </a:r>
            <a:r>
              <a:rPr lang="en-US" i="1" dirty="0"/>
              <a:t> I will make you a great nation; I will bless you and make your name great; and you shall be a blessing. </a:t>
            </a:r>
            <a:r>
              <a:rPr lang="en-US" i="1" baseline="30000" dirty="0"/>
              <a:t>3</a:t>
            </a:r>
            <a:r>
              <a:rPr lang="en-US" i="1" dirty="0"/>
              <a:t> I will bless those who bless you, and I will curse him who curses you; and in you all the families of the earth shall be blessed.”</a:t>
            </a:r>
          </a:p>
          <a:p>
            <a:endParaRPr lang="en-US" dirty="0"/>
          </a:p>
          <a:p>
            <a:r>
              <a:rPr lang="en-US" b="1" dirty="0"/>
              <a:t>(2 Samuel 7:12-13),</a:t>
            </a:r>
            <a:r>
              <a:rPr lang="en-US" b="1" i="1" dirty="0"/>
              <a:t> </a:t>
            </a:r>
            <a:r>
              <a:rPr lang="en-US" i="1" dirty="0"/>
              <a:t>“When your days are fulfilled and you rest with your fathers, I will set up your seed after you, who will come from your body, and I will establish his kingdom. </a:t>
            </a:r>
            <a:r>
              <a:rPr lang="en-US" i="1" baseline="30000" dirty="0"/>
              <a:t>13</a:t>
            </a:r>
            <a:r>
              <a:rPr lang="en-US" i="1" dirty="0"/>
              <a:t> He shall build a house for My name, and I will establish the throne of his kingdom forever.”</a:t>
            </a:r>
          </a:p>
          <a:p>
            <a:pPr marL="171441" indent="-171441">
              <a:buFont typeface="Arial" panose="020B0604020202020204" pitchFamily="34" charset="0"/>
              <a:buChar char="•"/>
            </a:pPr>
            <a:r>
              <a:rPr lang="en-US" b="1" i="0" dirty="0"/>
              <a:t>Note that this prophecy was fulfilled without the volition of Jesus.  You don’t choose your parents!</a:t>
            </a:r>
          </a:p>
        </p:txBody>
      </p:sp>
      <p:sp>
        <p:nvSpPr>
          <p:cNvPr id="4" name="Slide Number Placeholder 3"/>
          <p:cNvSpPr>
            <a:spLocks noGrp="1"/>
          </p:cNvSpPr>
          <p:nvPr>
            <p:ph type="sldNum" sz="quarter" idx="5"/>
          </p:nvPr>
        </p:nvSpPr>
        <p:spPr/>
        <p:txBody>
          <a:bodyPr/>
          <a:lstStyle/>
          <a:p>
            <a:fld id="{93B0609C-418A-4ADA-BBB9-509F4453CC0A}" type="slidenum">
              <a:rPr lang="en-US" smtClean="0"/>
              <a:t>2</a:t>
            </a:fld>
            <a:endParaRPr lang="en-US"/>
          </a:p>
        </p:txBody>
      </p:sp>
    </p:spTree>
    <p:extLst>
      <p:ext uri="{BB962C8B-B14F-4D97-AF65-F5344CB8AC3E}">
        <p14:creationId xmlns:p14="http://schemas.microsoft.com/office/powerpoint/2010/main" val="208151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second example is the fulfillment of the prophecy concerning Jesus’ virgin birth (His mother Mary), conceived from the Holy Spirit.</a:t>
            </a:r>
          </a:p>
          <a:p>
            <a:r>
              <a:rPr lang="en-US" b="1" dirty="0"/>
              <a:t>(Matthew 1:20-23), </a:t>
            </a:r>
            <a:r>
              <a:rPr lang="en-US" i="1" dirty="0"/>
              <a:t>“But while he thought about these things, behold, an angel of the Lord appeared to him in a dream, saying, “Joseph, son of David, do not be afraid to take to you Mary your wife, for that which is conceived in her is of the Holy Spirit. </a:t>
            </a:r>
            <a:r>
              <a:rPr lang="en-US" i="1" baseline="30000" dirty="0"/>
              <a:t>21</a:t>
            </a:r>
            <a:r>
              <a:rPr lang="en-US" i="1" dirty="0"/>
              <a:t> And she will bring forth a Son, and you shall call His name JESUS, for He will save His people from their sins.” </a:t>
            </a:r>
            <a:r>
              <a:rPr lang="en-US" i="1" baseline="30000" dirty="0"/>
              <a:t>22</a:t>
            </a:r>
            <a:r>
              <a:rPr lang="en-US" i="1" dirty="0"/>
              <a:t> So all this was done that it might be fulfilled which was spoken by the Lord through the prophet, saying: </a:t>
            </a:r>
            <a:r>
              <a:rPr lang="en-US" i="1" baseline="30000" dirty="0"/>
              <a:t>23</a:t>
            </a:r>
            <a:r>
              <a:rPr lang="en-US" i="1" dirty="0"/>
              <a:t> “Behold, the virgin shall be with child, and bear a Son, and they shall call His name Immanuel,” which is translated, “God with us.”</a:t>
            </a:r>
          </a:p>
          <a:p>
            <a:endParaRPr lang="en-US" b="1" dirty="0"/>
          </a:p>
          <a:p>
            <a:r>
              <a:rPr lang="en-US" b="1" dirty="0"/>
              <a:t>(Isaiah 7:14), </a:t>
            </a:r>
            <a:r>
              <a:rPr lang="en-US" i="1" dirty="0"/>
              <a:t>“Therefore the Lord Himself will give you a sign: Behold, the virgin shall conceive and bear a Son, and shall call His name Immanuel.”</a:t>
            </a:r>
          </a:p>
          <a:p>
            <a:pPr marL="171441" indent="-171441">
              <a:buFont typeface="Arial" panose="020B0604020202020204" pitchFamily="34" charset="0"/>
              <a:buChar char="•"/>
            </a:pPr>
            <a:r>
              <a:rPr lang="en-US" b="1" i="0" dirty="0"/>
              <a:t>Again, note the fulfillment of this prophecy had nothing to do with the will of Jesus, events that He could consciously control</a:t>
            </a:r>
          </a:p>
        </p:txBody>
      </p:sp>
      <p:sp>
        <p:nvSpPr>
          <p:cNvPr id="4" name="Slide Number Placeholder 3"/>
          <p:cNvSpPr>
            <a:spLocks noGrp="1"/>
          </p:cNvSpPr>
          <p:nvPr>
            <p:ph type="sldNum" sz="quarter" idx="5"/>
          </p:nvPr>
        </p:nvSpPr>
        <p:spPr/>
        <p:txBody>
          <a:bodyPr/>
          <a:lstStyle/>
          <a:p>
            <a:fld id="{93B0609C-418A-4ADA-BBB9-509F4453CC0A}" type="slidenum">
              <a:rPr lang="en-US" smtClean="0"/>
              <a:t>3</a:t>
            </a:fld>
            <a:endParaRPr lang="en-US"/>
          </a:p>
        </p:txBody>
      </p:sp>
    </p:spTree>
    <p:extLst>
      <p:ext uri="{BB962C8B-B14F-4D97-AF65-F5344CB8AC3E}">
        <p14:creationId xmlns:p14="http://schemas.microsoft.com/office/powerpoint/2010/main" val="2673317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third example is the location of Jesus birth in the little village of Bethlehem.</a:t>
            </a:r>
          </a:p>
          <a:p>
            <a:r>
              <a:rPr lang="en-US" b="1" dirty="0"/>
              <a:t>(Matthew 2:3-6), </a:t>
            </a:r>
            <a:r>
              <a:rPr lang="en-US" i="1" dirty="0"/>
              <a:t>“When Herod the king heard this, he was troubled, and all Jerusalem with him. </a:t>
            </a:r>
            <a:r>
              <a:rPr lang="en-US" i="1" baseline="30000" dirty="0"/>
              <a:t>4</a:t>
            </a:r>
            <a:r>
              <a:rPr lang="en-US" i="1" dirty="0"/>
              <a:t> And when he had gathered all the chief priests and scribes of the people together, he inquired of them where the Christ was to be born.</a:t>
            </a:r>
            <a:br>
              <a:rPr lang="en-US" i="1" dirty="0"/>
            </a:br>
            <a:r>
              <a:rPr lang="en-US" i="1" baseline="30000" dirty="0"/>
              <a:t>5</a:t>
            </a:r>
            <a:r>
              <a:rPr lang="en-US" i="1" dirty="0"/>
              <a:t> So they said to him, “In Bethlehem of Judea, for thus it is written by the prophet: </a:t>
            </a:r>
            <a:r>
              <a:rPr lang="en-US" i="1" baseline="30000" dirty="0"/>
              <a:t>6</a:t>
            </a:r>
            <a:r>
              <a:rPr lang="en-US" i="1" dirty="0"/>
              <a:t> ‘But you, Bethlehem, in the land of Judah, Are not the least among the rulers of Judah; For out of you shall come a Ruler Who will shepherd My people Israel.’ ”</a:t>
            </a:r>
          </a:p>
          <a:p>
            <a:endParaRPr lang="en-US" b="1" dirty="0"/>
          </a:p>
          <a:p>
            <a:r>
              <a:rPr lang="en-US" b="1" dirty="0"/>
              <a:t>(Micah 5:2), </a:t>
            </a:r>
            <a:r>
              <a:rPr lang="en-US" i="1" dirty="0"/>
              <a:t>“But you, Bethlehem Ephrathah, though you are little among the thousands of Judah, yet out of you shall come forth to Me the One to be Ruler in Israel, whose goings forth are from of old, from everlasting.”</a:t>
            </a:r>
          </a:p>
          <a:p>
            <a:pPr marL="171441" indent="-171441">
              <a:buFont typeface="Arial" panose="020B0604020202020204" pitchFamily="34" charset="0"/>
              <a:buChar char="•"/>
            </a:pPr>
            <a:r>
              <a:rPr lang="en-US" b="1" i="0" dirty="0"/>
              <a:t>A pattern is being established.  Neither Jesus nor his parents had a choice regarding where the child would be born!</a:t>
            </a:r>
          </a:p>
        </p:txBody>
      </p:sp>
      <p:sp>
        <p:nvSpPr>
          <p:cNvPr id="4" name="Slide Number Placeholder 3"/>
          <p:cNvSpPr>
            <a:spLocks noGrp="1"/>
          </p:cNvSpPr>
          <p:nvPr>
            <p:ph type="sldNum" sz="quarter" idx="5"/>
          </p:nvPr>
        </p:nvSpPr>
        <p:spPr/>
        <p:txBody>
          <a:bodyPr/>
          <a:lstStyle/>
          <a:p>
            <a:fld id="{93B0609C-418A-4ADA-BBB9-509F4453CC0A}" type="slidenum">
              <a:rPr lang="en-US" smtClean="0"/>
              <a:t>4</a:t>
            </a:fld>
            <a:endParaRPr lang="en-US"/>
          </a:p>
        </p:txBody>
      </p:sp>
    </p:spTree>
    <p:extLst>
      <p:ext uri="{BB962C8B-B14F-4D97-AF65-F5344CB8AC3E}">
        <p14:creationId xmlns:p14="http://schemas.microsoft.com/office/powerpoint/2010/main" val="86127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Our fourth example is regarding Jesus fleeing to Egypt to escape the wrath of King Herod</a:t>
            </a:r>
          </a:p>
          <a:p>
            <a:r>
              <a:rPr lang="en-US" b="1" dirty="0"/>
              <a:t>(Matthew 2:13-15), </a:t>
            </a:r>
            <a:r>
              <a:rPr lang="en-US" i="1" dirty="0"/>
              <a:t>“Now when they had departed, behold, an angel of the Lord appeared to Joseph in a dream, saying, “Arise, take the young Child and His mother, flee to Egypt, and stay there until I bring you word; for Herod will seek the young Child to destroy Him.” </a:t>
            </a:r>
            <a:r>
              <a:rPr lang="en-US" i="1" baseline="30000" dirty="0"/>
              <a:t>14</a:t>
            </a:r>
            <a:r>
              <a:rPr lang="en-US" i="1" dirty="0"/>
              <a:t> When he arose, he took the young Child and His mother by night and departed for Egypt, </a:t>
            </a:r>
            <a:r>
              <a:rPr lang="en-US" i="1" baseline="30000" dirty="0"/>
              <a:t>15</a:t>
            </a:r>
            <a:r>
              <a:rPr lang="en-US" i="1" dirty="0"/>
              <a:t> and was there until the death of Herod, that it might be fulfilled which was spoken by the Lord through the prophet, saying, “Out of Egypt I called My Son.”</a:t>
            </a:r>
          </a:p>
          <a:p>
            <a:endParaRPr lang="en-US" b="1" i="1" dirty="0"/>
          </a:p>
          <a:p>
            <a:r>
              <a:rPr lang="en-US" b="1" dirty="0"/>
              <a:t>(Hosea 11:1), </a:t>
            </a:r>
            <a:r>
              <a:rPr lang="en-US" i="1" dirty="0"/>
              <a:t>“When Israel was a child, I loved him, and out of Egypt I called My son.”</a:t>
            </a:r>
          </a:p>
          <a:p>
            <a:pPr marL="171441" indent="-171441">
              <a:buFont typeface="Arial" panose="020B0604020202020204" pitchFamily="34" charset="0"/>
              <a:buChar char="•"/>
            </a:pPr>
            <a:r>
              <a:rPr lang="en-US" b="1" i="0" dirty="0"/>
              <a:t>Similar language in Numbers 24:8.  A parallel between Israel’s departure escape from Egypt under the leadership of Moses, and Jesus leaving Egypt after Herod’s death.</a:t>
            </a:r>
          </a:p>
        </p:txBody>
      </p:sp>
      <p:sp>
        <p:nvSpPr>
          <p:cNvPr id="4" name="Slide Number Placeholder 3"/>
          <p:cNvSpPr>
            <a:spLocks noGrp="1"/>
          </p:cNvSpPr>
          <p:nvPr>
            <p:ph type="sldNum" sz="quarter" idx="5"/>
          </p:nvPr>
        </p:nvSpPr>
        <p:spPr/>
        <p:txBody>
          <a:bodyPr/>
          <a:lstStyle/>
          <a:p>
            <a:fld id="{93B0609C-418A-4ADA-BBB9-509F4453CC0A}" type="slidenum">
              <a:rPr lang="en-US" smtClean="0"/>
              <a:t>5</a:t>
            </a:fld>
            <a:endParaRPr lang="en-US"/>
          </a:p>
        </p:txBody>
      </p:sp>
    </p:spTree>
    <p:extLst>
      <p:ext uri="{BB962C8B-B14F-4D97-AF65-F5344CB8AC3E}">
        <p14:creationId xmlns:p14="http://schemas.microsoft.com/office/powerpoint/2010/main" val="363425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Our fifth example shows the consequences of the fear and anger of Herod who perceived Jesus as a threat</a:t>
            </a:r>
          </a:p>
          <a:p>
            <a:r>
              <a:rPr lang="en-US" b="1" dirty="0"/>
              <a:t>(Matthew 2:16-18), </a:t>
            </a:r>
            <a:r>
              <a:rPr lang="en-US" i="1" dirty="0"/>
              <a:t>“Then Herod, when he saw that he was deceived by the wise men, was exceedingly angry; and he sent forth and put to death all the male children who were in Bethlehem and in all its districts, from two years old and under, according to the time which he had determined from the wise men. </a:t>
            </a:r>
            <a:r>
              <a:rPr lang="en-US" i="1" baseline="30000" dirty="0"/>
              <a:t>17</a:t>
            </a:r>
            <a:r>
              <a:rPr lang="en-US" i="1" dirty="0"/>
              <a:t> Then was fulfilled what was spoken by Jeremiah the prophet, saying: </a:t>
            </a:r>
            <a:r>
              <a:rPr lang="en-US" i="1" baseline="30000" dirty="0"/>
              <a:t>18</a:t>
            </a:r>
            <a:r>
              <a:rPr lang="en-US" i="1" dirty="0"/>
              <a:t> “A voice was heard in Ramah, Lamentation, weeping, and great mourning, Rachel weeping for her children, Refusing to be comforted, Because they are no more.”</a:t>
            </a:r>
          </a:p>
          <a:p>
            <a:endParaRPr lang="en-US" b="1" i="1" dirty="0"/>
          </a:p>
          <a:p>
            <a:r>
              <a:rPr lang="en-US" b="1" dirty="0"/>
              <a:t>(Jeremiah 31:15), </a:t>
            </a:r>
            <a:r>
              <a:rPr lang="en-US" i="1" dirty="0"/>
              <a:t>“Thus says the LORD: ‘A voice was heard in Ramah, lamentation and bitter weeping, Rachel weeping for her children, refusing to be comforted for her children, because they are no more.”</a:t>
            </a:r>
          </a:p>
          <a:p>
            <a:pPr marL="171441" indent="-171441">
              <a:buFont typeface="Arial" panose="020B0604020202020204" pitchFamily="34" charset="0"/>
              <a:buChar char="•"/>
            </a:pPr>
            <a:r>
              <a:rPr lang="en-US" b="1" i="0" dirty="0"/>
              <a:t>While this does not directly involve Jesus, it shows the fulfillment of the circumstances prophesied in his early life.</a:t>
            </a:r>
          </a:p>
        </p:txBody>
      </p:sp>
      <p:sp>
        <p:nvSpPr>
          <p:cNvPr id="4" name="Slide Number Placeholder 3"/>
          <p:cNvSpPr>
            <a:spLocks noGrp="1"/>
          </p:cNvSpPr>
          <p:nvPr>
            <p:ph type="sldNum" sz="quarter" idx="5"/>
          </p:nvPr>
        </p:nvSpPr>
        <p:spPr/>
        <p:txBody>
          <a:bodyPr/>
          <a:lstStyle/>
          <a:p>
            <a:fld id="{93B0609C-418A-4ADA-BBB9-509F4453CC0A}" type="slidenum">
              <a:rPr lang="en-US" smtClean="0"/>
              <a:t>6</a:t>
            </a:fld>
            <a:endParaRPr lang="en-US"/>
          </a:p>
        </p:txBody>
      </p:sp>
    </p:spTree>
    <p:extLst>
      <p:ext uri="{BB962C8B-B14F-4D97-AF65-F5344CB8AC3E}">
        <p14:creationId xmlns:p14="http://schemas.microsoft.com/office/powerpoint/2010/main" val="285910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Our fifth example shows the consequences of the fear and anger of Herod who perceived Jesus as a threat</a:t>
            </a:r>
          </a:p>
          <a:p>
            <a:r>
              <a:rPr lang="en-US" b="1" dirty="0"/>
              <a:t>(Matthew 2:22-23), </a:t>
            </a:r>
            <a:r>
              <a:rPr lang="en-US" i="1" dirty="0"/>
              <a:t>“But when he heard that Archelaus was reigning over Judea instead of his father Herod, he was afraid to go there. And being warned by God in a dream, he turned aside into the region of Galilee. </a:t>
            </a:r>
            <a:r>
              <a:rPr lang="en-US" i="1" baseline="30000" dirty="0"/>
              <a:t>23</a:t>
            </a:r>
            <a:r>
              <a:rPr lang="en-US" i="1" dirty="0"/>
              <a:t> And he came and dwelt in a city called Nazareth, that it might be fulfilled which was spoken by the prophets, “He shall be called a Nazarene.”</a:t>
            </a:r>
          </a:p>
          <a:p>
            <a:endParaRPr lang="en-US" b="1" i="1" dirty="0"/>
          </a:p>
          <a:p>
            <a:pPr marL="171441" indent="-171441">
              <a:buFont typeface="Arial" panose="020B0604020202020204" pitchFamily="34" charset="0"/>
              <a:buChar char="•"/>
            </a:pPr>
            <a:r>
              <a:rPr lang="en-US" b="1" i="0" dirty="0"/>
              <a:t>Note in the final reference, the phrase “spoken by the prophets” does not directly refer to any place in scripture.  There are several ideas of what might be referred to here by the Holy Spirit</a:t>
            </a:r>
          </a:p>
          <a:p>
            <a:pPr marL="628615" lvl="1" indent="-171441">
              <a:buFont typeface="Arial" panose="020B0604020202020204" pitchFamily="34" charset="0"/>
              <a:buChar char="•"/>
            </a:pPr>
            <a:r>
              <a:rPr lang="en-US" b="0" i="0" dirty="0"/>
              <a:t>The first is that Matthew may be referring to an oral prophecy that many were familiar with at that time. Regardless nothing in scripture directly refers to Nazareth as being the home of Jesus.  (Though it was where His earthly father Joseph lived)</a:t>
            </a:r>
          </a:p>
          <a:p>
            <a:pPr marL="628615" lvl="1" indent="-171441">
              <a:buFont typeface="Arial" panose="020B0604020202020204" pitchFamily="34" charset="0"/>
              <a:buChar char="•"/>
            </a:pPr>
            <a:r>
              <a:rPr lang="en-US" b="0" i="0" dirty="0"/>
              <a:t>The second idea revolves around the etymology of the city name Nazareth.  It is believed that the name of the city has the meaning of holiness, or being set apart.  If so, it was an indication of Jesus’ character, which proved to be true in His life.</a:t>
            </a:r>
          </a:p>
          <a:p>
            <a:pPr marL="628615" lvl="1" indent="-171441">
              <a:buFont typeface="Arial" panose="020B0604020202020204" pitchFamily="34" charset="0"/>
              <a:buChar char="•"/>
            </a:pPr>
            <a:endParaRPr lang="en-US" b="0" i="0" dirty="0"/>
          </a:p>
          <a:p>
            <a:pPr marL="171441" indent="-171441">
              <a:buFont typeface="Arial" panose="020B0604020202020204" pitchFamily="34" charset="0"/>
              <a:buChar char="•"/>
            </a:pPr>
            <a:r>
              <a:rPr lang="en-US" b="1" i="0" dirty="0"/>
              <a:t>Conclusion</a:t>
            </a:r>
          </a:p>
          <a:p>
            <a:pPr marL="628615" lvl="1" indent="-171441">
              <a:buFont typeface="Arial" panose="020B0604020202020204" pitchFamily="34" charset="0"/>
              <a:buChar char="•"/>
            </a:pPr>
            <a:r>
              <a:rPr lang="en-US" b="0" i="0" dirty="0"/>
              <a:t>These first few chapters of the New Testament are chock full of fulfilled prophecies, though of course the prophecies continued to be filled throughout His life on this earth.</a:t>
            </a:r>
          </a:p>
          <a:p>
            <a:pPr marL="628615" lvl="1" indent="-171441">
              <a:buFont typeface="Arial" panose="020B0604020202020204" pitchFamily="34" charset="0"/>
              <a:buChar char="•"/>
            </a:pPr>
            <a:r>
              <a:rPr lang="en-US" b="0" i="0" dirty="0"/>
              <a:t>These, as the others, show Him to be the Christ of prophecy!</a:t>
            </a:r>
          </a:p>
        </p:txBody>
      </p:sp>
      <p:sp>
        <p:nvSpPr>
          <p:cNvPr id="4" name="Slide Number Placeholder 3"/>
          <p:cNvSpPr>
            <a:spLocks noGrp="1"/>
          </p:cNvSpPr>
          <p:nvPr>
            <p:ph type="sldNum" sz="quarter" idx="5"/>
          </p:nvPr>
        </p:nvSpPr>
        <p:spPr/>
        <p:txBody>
          <a:bodyPr/>
          <a:lstStyle/>
          <a:p>
            <a:fld id="{93B0609C-418A-4ADA-BBB9-509F4453CC0A}" type="slidenum">
              <a:rPr lang="en-US" smtClean="0"/>
              <a:t>7</a:t>
            </a:fld>
            <a:endParaRPr lang="en-US"/>
          </a:p>
        </p:txBody>
      </p:sp>
    </p:spTree>
    <p:extLst>
      <p:ext uri="{BB962C8B-B14F-4D97-AF65-F5344CB8AC3E}">
        <p14:creationId xmlns:p14="http://schemas.microsoft.com/office/powerpoint/2010/main" val="114578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028A-EB2C-7B23-6D40-C75AB8CD83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C36C8-B919-1E06-F972-1BC44D90F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8ACAAB-C801-2FE4-1FF8-BC54B82550CD}"/>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5" name="Footer Placeholder 4">
            <a:extLst>
              <a:ext uri="{FF2B5EF4-FFF2-40B4-BE49-F238E27FC236}">
                <a16:creationId xmlns:a16="http://schemas.microsoft.com/office/drawing/2014/main" id="{A5B3299A-4C61-0AED-38C4-961341E75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7EC18-B16B-990F-C0D7-0842FA31A3C4}"/>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1266079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3DA1-CD1B-6940-C3A7-36A8414C0D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7A8C5A-CB90-B11E-BD86-1DB97BCC21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28E6C-63BA-19AC-DC9C-C8AC85671912}"/>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5" name="Footer Placeholder 4">
            <a:extLst>
              <a:ext uri="{FF2B5EF4-FFF2-40B4-BE49-F238E27FC236}">
                <a16:creationId xmlns:a16="http://schemas.microsoft.com/office/drawing/2014/main" id="{3FEA8BC0-3954-76E4-2135-7E94CB56F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D7EE4-8CB9-75F3-1E95-CBD93F1478B0}"/>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2873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111E4B-AC77-5F4F-7230-7D35D69718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C75ED-FDD2-EFCB-DDFF-D1DC0D075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BC0CA-45E0-0CF9-AA8A-0B437D9E5BD1}"/>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5" name="Footer Placeholder 4">
            <a:extLst>
              <a:ext uri="{FF2B5EF4-FFF2-40B4-BE49-F238E27FC236}">
                <a16:creationId xmlns:a16="http://schemas.microsoft.com/office/drawing/2014/main" id="{6A8A1B36-3376-EFE0-87E0-958CC1345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B7194-BE57-471F-F148-392F37E61324}"/>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187632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142C9-4CEA-1D1E-CC23-845D7E0DA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0F3CA-C90A-1FA9-1F38-B5BBD888AA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EA4A5-25C8-DA0D-2AE1-0F126FBC5A4D}"/>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5" name="Footer Placeholder 4">
            <a:extLst>
              <a:ext uri="{FF2B5EF4-FFF2-40B4-BE49-F238E27FC236}">
                <a16:creationId xmlns:a16="http://schemas.microsoft.com/office/drawing/2014/main" id="{6D237921-6A83-D7BF-5555-D6D9D44930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47B49-78D1-C56B-8779-45928AAC6F89}"/>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288133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9270-A946-F99F-6551-6CFB89DBA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41D03-4AF8-D9A6-3EAB-59B8A06F6A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36B81E-BF25-7B4E-8256-38520D0A97F0}"/>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5" name="Footer Placeholder 4">
            <a:extLst>
              <a:ext uri="{FF2B5EF4-FFF2-40B4-BE49-F238E27FC236}">
                <a16:creationId xmlns:a16="http://schemas.microsoft.com/office/drawing/2014/main" id="{1F934932-ECE6-B271-DF4C-30AC7807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2692A-79FB-01EA-D82D-30E7318AE75C}"/>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222104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001C-E89F-4A05-1EB6-6B50AD10D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F9946-1D09-1E8F-EAD4-F27DCED32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6A1306-F741-600B-3A78-A2CE13A158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CBA898-4A60-EF19-8EFA-5A2843D900C9}"/>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6" name="Footer Placeholder 5">
            <a:extLst>
              <a:ext uri="{FF2B5EF4-FFF2-40B4-BE49-F238E27FC236}">
                <a16:creationId xmlns:a16="http://schemas.microsoft.com/office/drawing/2014/main" id="{B9A1D803-5062-6C1D-BFAB-E54342A49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B553D-612A-1230-F7A3-C3D9C8425708}"/>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2767822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6D44E-B76E-AFB8-4B61-9A5EE6FAE8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9BC54E-DED0-0AD1-B175-532904815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96215-3B10-A6EC-D3C6-7289E18C6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AF76F-0002-EA39-DBCC-0A9E01CCA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1C80C6-D79C-06A7-4840-2A16C9C69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922203-21A2-3093-30B2-8DBE688CEE85}"/>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8" name="Footer Placeholder 7">
            <a:extLst>
              <a:ext uri="{FF2B5EF4-FFF2-40B4-BE49-F238E27FC236}">
                <a16:creationId xmlns:a16="http://schemas.microsoft.com/office/drawing/2014/main" id="{C84F3D4B-80C1-DE36-9B8A-62929CFF3C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3B4009-ECF2-525F-25CB-D152483D03C8}"/>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240924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1999-DB28-25DB-4970-A035012840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1F5D8-D500-8FD5-5169-C0BB91C35F81}"/>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4" name="Footer Placeholder 3">
            <a:extLst>
              <a:ext uri="{FF2B5EF4-FFF2-40B4-BE49-F238E27FC236}">
                <a16:creationId xmlns:a16="http://schemas.microsoft.com/office/drawing/2014/main" id="{B1026478-5B2C-0EED-5E49-67E005F0B1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AE1C7-56D6-8A7B-BB63-8AF83AEE0C6B}"/>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429223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261F7-D453-0741-B638-BAEED9F1CFAF}"/>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3" name="Footer Placeholder 2">
            <a:extLst>
              <a:ext uri="{FF2B5EF4-FFF2-40B4-BE49-F238E27FC236}">
                <a16:creationId xmlns:a16="http://schemas.microsoft.com/office/drawing/2014/main" id="{1CF1556E-277A-3E39-69AB-32FDA125E7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0CC87F-EDBD-D98E-1CE1-1F7C02C2C672}"/>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136334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BBD0-01E9-1D5D-7C2A-2894711BB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36FD5-8142-C2B2-6F60-D666BD3BA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FF1FE4-915E-9CC2-BCB2-F20FC243A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0435F-BFE5-3A93-862D-91C22C139453}"/>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6" name="Footer Placeholder 5">
            <a:extLst>
              <a:ext uri="{FF2B5EF4-FFF2-40B4-BE49-F238E27FC236}">
                <a16:creationId xmlns:a16="http://schemas.microsoft.com/office/drawing/2014/main" id="{91C56AE2-1FD4-507F-FE8F-6704F0787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2EEE6-77B3-53AF-5EE6-0E4506E8F086}"/>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257616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9709-4B8A-8F0D-9AE8-B51C996CF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B9F8DA-1ECD-7CDA-85A1-D9083B119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4B7AA5-6B1A-38AC-B7E3-B77271D0E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DF89C-CB07-87A5-39FD-134EBD761A60}"/>
              </a:ext>
            </a:extLst>
          </p:cNvPr>
          <p:cNvSpPr>
            <a:spLocks noGrp="1"/>
          </p:cNvSpPr>
          <p:nvPr>
            <p:ph type="dt" sz="half" idx="10"/>
          </p:nvPr>
        </p:nvSpPr>
        <p:spPr/>
        <p:txBody>
          <a:bodyPr/>
          <a:lstStyle/>
          <a:p>
            <a:fld id="{B6D74174-5B54-47F5-880A-6EC8A1D2F7CA}" type="datetimeFigureOut">
              <a:rPr lang="en-US" smtClean="0"/>
              <a:t>1/6/2024</a:t>
            </a:fld>
            <a:endParaRPr lang="en-US"/>
          </a:p>
        </p:txBody>
      </p:sp>
      <p:sp>
        <p:nvSpPr>
          <p:cNvPr id="6" name="Footer Placeholder 5">
            <a:extLst>
              <a:ext uri="{FF2B5EF4-FFF2-40B4-BE49-F238E27FC236}">
                <a16:creationId xmlns:a16="http://schemas.microsoft.com/office/drawing/2014/main" id="{057F8518-9A2B-4750-902A-AF38173EFE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D7CCC5-93F1-5436-4D31-4B9534CBC595}"/>
              </a:ext>
            </a:extLst>
          </p:cNvPr>
          <p:cNvSpPr>
            <a:spLocks noGrp="1"/>
          </p:cNvSpPr>
          <p:nvPr>
            <p:ph type="sldNum" sz="quarter" idx="12"/>
          </p:nvPr>
        </p:nvSpPr>
        <p:spPr/>
        <p:txBody>
          <a:bodyPr/>
          <a:lstStyle/>
          <a:p>
            <a:fld id="{A1B9D414-AFDB-4273-934A-D7645A5AD24B}" type="slidenum">
              <a:rPr lang="en-US" smtClean="0"/>
              <a:t>‹#›</a:t>
            </a:fld>
            <a:endParaRPr lang="en-US"/>
          </a:p>
        </p:txBody>
      </p:sp>
    </p:spTree>
    <p:extLst>
      <p:ext uri="{BB962C8B-B14F-4D97-AF65-F5344CB8AC3E}">
        <p14:creationId xmlns:p14="http://schemas.microsoft.com/office/powerpoint/2010/main" val="256249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0A38FB-73B4-3B4F-8314-456A785920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12148A-17B6-8162-C9F6-D14C3113B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93A5C-B67F-D945-02DA-23C5BD14C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74174-5B54-47F5-880A-6EC8A1D2F7CA}" type="datetimeFigureOut">
              <a:rPr lang="en-US" smtClean="0"/>
              <a:t>1/6/2024</a:t>
            </a:fld>
            <a:endParaRPr lang="en-US"/>
          </a:p>
        </p:txBody>
      </p:sp>
      <p:sp>
        <p:nvSpPr>
          <p:cNvPr id="5" name="Footer Placeholder 4">
            <a:extLst>
              <a:ext uri="{FF2B5EF4-FFF2-40B4-BE49-F238E27FC236}">
                <a16:creationId xmlns:a16="http://schemas.microsoft.com/office/drawing/2014/main" id="{EB93BA16-F284-B67E-E208-F8A007BDF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1D57B2-067A-39F6-BC05-CB1B4AA6F0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9D414-AFDB-4273-934A-D7645A5AD24B}" type="slidenum">
              <a:rPr lang="en-US" smtClean="0"/>
              <a:t>‹#›</a:t>
            </a:fld>
            <a:endParaRPr lang="en-US"/>
          </a:p>
        </p:txBody>
      </p:sp>
    </p:spTree>
    <p:extLst>
      <p:ext uri="{BB962C8B-B14F-4D97-AF65-F5344CB8AC3E}">
        <p14:creationId xmlns:p14="http://schemas.microsoft.com/office/powerpoint/2010/main" val="1484339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chalkboard with white text&#10;&#10;Description automatically generated">
            <a:extLst>
              <a:ext uri="{FF2B5EF4-FFF2-40B4-BE49-F238E27FC236}">
                <a16:creationId xmlns:a16="http://schemas.microsoft.com/office/drawing/2014/main" id="{FDD23E57-4403-F483-4D85-B37DA3C45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695" y="0"/>
            <a:ext cx="7734610" cy="6417398"/>
          </a:xfrm>
          <a:prstGeom prst="rect">
            <a:avLst/>
          </a:prstGeom>
        </p:spPr>
      </p:pic>
      <p:sp>
        <p:nvSpPr>
          <p:cNvPr id="2" name="Title 1">
            <a:extLst>
              <a:ext uri="{FF2B5EF4-FFF2-40B4-BE49-F238E27FC236}">
                <a16:creationId xmlns:a16="http://schemas.microsoft.com/office/drawing/2014/main" id="{B6D5D743-797F-14C6-F55A-9545F66BCEF9}"/>
              </a:ext>
            </a:extLst>
          </p:cNvPr>
          <p:cNvSpPr>
            <a:spLocks noGrp="1"/>
          </p:cNvSpPr>
          <p:nvPr>
            <p:ph type="ctrTitle"/>
          </p:nvPr>
        </p:nvSpPr>
        <p:spPr>
          <a:xfrm>
            <a:off x="275960" y="3712464"/>
            <a:ext cx="11538088" cy="2194560"/>
          </a:xfrm>
        </p:spPr>
        <p:txBody>
          <a:bodyPr anchor="t">
            <a:noAutofit/>
          </a:bodyPr>
          <a:lstStyle/>
          <a:p>
            <a:br>
              <a:rPr lang="en-US" dirty="0"/>
            </a:br>
            <a:r>
              <a:rPr lang="en-US" sz="7200" dirty="0">
                <a:solidFill>
                  <a:schemeClr val="bg1"/>
                </a:solidFill>
                <a:latin typeface="Sketchy" panose="020B0603050302020204" pitchFamily="34" charset="0"/>
              </a:rPr>
              <a:t>in Jesus’ Early Life</a:t>
            </a:r>
            <a:endParaRPr lang="en-US" dirty="0">
              <a:solidFill>
                <a:schemeClr val="bg1"/>
              </a:solidFill>
              <a:latin typeface="Sketchy" panose="020B0603050302020204" pitchFamily="34" charset="0"/>
            </a:endParaRPr>
          </a:p>
        </p:txBody>
      </p:sp>
      <p:sp>
        <p:nvSpPr>
          <p:cNvPr id="3" name="Subtitle 2">
            <a:extLst>
              <a:ext uri="{FF2B5EF4-FFF2-40B4-BE49-F238E27FC236}">
                <a16:creationId xmlns:a16="http://schemas.microsoft.com/office/drawing/2014/main" id="{ECC3DBFF-1A6F-08FC-16CB-D7014A803A12}"/>
              </a:ext>
            </a:extLst>
          </p:cNvPr>
          <p:cNvSpPr>
            <a:spLocks noGrp="1"/>
          </p:cNvSpPr>
          <p:nvPr>
            <p:ph type="subTitle" idx="1"/>
          </p:nvPr>
        </p:nvSpPr>
        <p:spPr>
          <a:xfrm>
            <a:off x="377951" y="627907"/>
            <a:ext cx="3377185" cy="795528"/>
          </a:xfrm>
        </p:spPr>
        <p:txBody>
          <a:bodyPr>
            <a:normAutofit/>
          </a:bodyPr>
          <a:lstStyle/>
          <a:p>
            <a:r>
              <a:rPr lang="en-US" sz="4000" dirty="0">
                <a:solidFill>
                  <a:schemeClr val="bg1"/>
                </a:solidFill>
              </a:rPr>
              <a:t>Matthew 1-2</a:t>
            </a:r>
          </a:p>
        </p:txBody>
      </p:sp>
      <p:pic>
        <p:nvPicPr>
          <p:cNvPr id="4" name="Picture 3">
            <a:extLst>
              <a:ext uri="{FF2B5EF4-FFF2-40B4-BE49-F238E27FC236}">
                <a16:creationId xmlns:a16="http://schemas.microsoft.com/office/drawing/2014/main" id="{4F6B9C7B-CBF0-2C1A-64C8-F8A94A1F6149}"/>
              </a:ext>
            </a:extLst>
          </p:cNvPr>
          <p:cNvPicPr>
            <a:picLocks noChangeAspect="1"/>
          </p:cNvPicPr>
          <p:nvPr/>
        </p:nvPicPr>
        <p:blipFill>
          <a:blip r:embed="rId4"/>
          <a:stretch>
            <a:fillRect/>
          </a:stretch>
        </p:blipFill>
        <p:spPr>
          <a:xfrm>
            <a:off x="-1" y="-1"/>
            <a:ext cx="12192001" cy="6858001"/>
          </a:xfrm>
          <a:prstGeom prst="rect">
            <a:avLst/>
          </a:prstGeom>
        </p:spPr>
      </p:pic>
    </p:spTree>
    <p:extLst>
      <p:ext uri="{BB962C8B-B14F-4D97-AF65-F5344CB8AC3E}">
        <p14:creationId xmlns:p14="http://schemas.microsoft.com/office/powerpoint/2010/main" val="13895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1BF0-6534-72F0-BCA1-CCFD947420AE}"/>
              </a:ext>
            </a:extLst>
          </p:cNvPr>
          <p:cNvSpPr>
            <a:spLocks noGrp="1"/>
          </p:cNvSpPr>
          <p:nvPr>
            <p:ph type="title"/>
          </p:nvPr>
        </p:nvSpPr>
        <p:spPr>
          <a:xfrm>
            <a:off x="838200" y="365125"/>
            <a:ext cx="10515600" cy="3402204"/>
          </a:xfrm>
        </p:spPr>
        <p:txBody>
          <a:bodyPr/>
          <a:lstStyle/>
          <a:p>
            <a:pPr algn="ctr"/>
            <a:r>
              <a:rPr lang="en-US" sz="7200" dirty="0">
                <a:solidFill>
                  <a:schemeClr val="bg1"/>
                </a:solidFill>
                <a:latin typeface="Sketchy" panose="020B0603050302020204" pitchFamily="34" charset="0"/>
              </a:rPr>
              <a:t>Jesus</a:t>
            </a:r>
            <a:br>
              <a:rPr lang="en-US" dirty="0">
                <a:solidFill>
                  <a:schemeClr val="bg1"/>
                </a:solidFill>
                <a:latin typeface="Sketchy" panose="020B0603050302020204" pitchFamily="34" charset="0"/>
              </a:rPr>
            </a:br>
            <a:r>
              <a:rPr lang="en-US" sz="4800" dirty="0">
                <a:solidFill>
                  <a:schemeClr val="bg1"/>
                </a:solidFill>
                <a:latin typeface="Sketchy" panose="020B0603050302020204" pitchFamily="34" charset="0"/>
              </a:rPr>
              <a:t>the Son of David</a:t>
            </a:r>
            <a:br>
              <a:rPr lang="en-US" sz="4800" dirty="0">
                <a:solidFill>
                  <a:schemeClr val="bg1"/>
                </a:solidFill>
                <a:latin typeface="Sketchy" panose="020B0603050302020204" pitchFamily="34" charset="0"/>
              </a:rPr>
            </a:br>
            <a:r>
              <a:rPr lang="en-US" sz="4800" dirty="0">
                <a:solidFill>
                  <a:schemeClr val="bg1"/>
                </a:solidFill>
                <a:latin typeface="Sketchy" panose="020B0603050302020204" pitchFamily="34" charset="0"/>
              </a:rPr>
              <a:t>the Son of Abraham</a:t>
            </a:r>
            <a:endParaRPr lang="en-US" dirty="0">
              <a:solidFill>
                <a:schemeClr val="bg1"/>
              </a:solidFill>
              <a:latin typeface="Sketchy" panose="020B0603050302020204" pitchFamily="34" charset="0"/>
            </a:endParaRPr>
          </a:p>
        </p:txBody>
      </p:sp>
      <p:sp>
        <p:nvSpPr>
          <p:cNvPr id="3" name="Content Placeholder 2">
            <a:extLst>
              <a:ext uri="{FF2B5EF4-FFF2-40B4-BE49-F238E27FC236}">
                <a16:creationId xmlns:a16="http://schemas.microsoft.com/office/drawing/2014/main" id="{EC2F849A-3953-37A7-D207-CA0DC3B04C46}"/>
              </a:ext>
            </a:extLst>
          </p:cNvPr>
          <p:cNvSpPr>
            <a:spLocks noGrp="1"/>
          </p:cNvSpPr>
          <p:nvPr>
            <p:ph idx="1"/>
          </p:nvPr>
        </p:nvSpPr>
        <p:spPr>
          <a:xfrm>
            <a:off x="838200" y="3767329"/>
            <a:ext cx="10515600" cy="2409634"/>
          </a:xfrm>
        </p:spPr>
        <p:txBody>
          <a:bodyPr>
            <a:normAutofit/>
          </a:bodyPr>
          <a:lstStyle/>
          <a:p>
            <a:pPr marL="0" indent="0" algn="ctr">
              <a:buNone/>
            </a:pPr>
            <a:r>
              <a:rPr lang="en-US" sz="4800" dirty="0">
                <a:solidFill>
                  <a:schemeClr val="bg1"/>
                </a:solidFill>
                <a:latin typeface="Georgia" panose="02040502050405020303" pitchFamily="18" charset="0"/>
              </a:rPr>
              <a:t>(1:1)</a:t>
            </a:r>
          </a:p>
          <a:p>
            <a:pPr marL="0" indent="0" algn="ctr">
              <a:buNone/>
            </a:pPr>
            <a:r>
              <a:rPr lang="en-US" sz="4800" dirty="0">
                <a:solidFill>
                  <a:schemeClr val="bg1"/>
                </a:solidFill>
                <a:latin typeface="Georgia" panose="02040502050405020303" pitchFamily="18" charset="0"/>
              </a:rPr>
              <a:t>Genesis 12:3; 2 Samuel 7:12-13 </a:t>
            </a:r>
          </a:p>
        </p:txBody>
      </p:sp>
      <p:pic>
        <p:nvPicPr>
          <p:cNvPr id="4" name="Picture 3">
            <a:extLst>
              <a:ext uri="{FF2B5EF4-FFF2-40B4-BE49-F238E27FC236}">
                <a16:creationId xmlns:a16="http://schemas.microsoft.com/office/drawing/2014/main" id="{30A22A01-6B19-E036-1E2B-F0C14B5C68EF}"/>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160431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1BF0-6534-72F0-BCA1-CCFD947420AE}"/>
              </a:ext>
            </a:extLst>
          </p:cNvPr>
          <p:cNvSpPr>
            <a:spLocks noGrp="1"/>
          </p:cNvSpPr>
          <p:nvPr>
            <p:ph type="title"/>
          </p:nvPr>
        </p:nvSpPr>
        <p:spPr>
          <a:xfrm>
            <a:off x="838200" y="365125"/>
            <a:ext cx="10515600" cy="3402204"/>
          </a:xfrm>
        </p:spPr>
        <p:txBody>
          <a:bodyPr/>
          <a:lstStyle/>
          <a:p>
            <a:pPr algn="ctr"/>
            <a:r>
              <a:rPr lang="en-US" sz="7200" dirty="0">
                <a:solidFill>
                  <a:schemeClr val="bg1"/>
                </a:solidFill>
                <a:latin typeface="Sketchy" panose="020B0603050302020204" pitchFamily="34" charset="0"/>
              </a:rPr>
              <a:t>Jesus</a:t>
            </a:r>
            <a:br>
              <a:rPr lang="en-US" dirty="0">
                <a:solidFill>
                  <a:schemeClr val="bg1"/>
                </a:solidFill>
                <a:latin typeface="Sketchy" panose="020B0603050302020204" pitchFamily="34" charset="0"/>
              </a:rPr>
            </a:br>
            <a:r>
              <a:rPr lang="en-US" sz="4800" dirty="0">
                <a:solidFill>
                  <a:schemeClr val="bg1"/>
                </a:solidFill>
                <a:latin typeface="Sketchy" panose="020B0603050302020204" pitchFamily="34" charset="0"/>
              </a:rPr>
              <a:t>Born of a Virgin</a:t>
            </a:r>
            <a:endParaRPr lang="en-US" dirty="0">
              <a:solidFill>
                <a:schemeClr val="bg1"/>
              </a:solidFill>
              <a:latin typeface="Sketchy" panose="020B0603050302020204" pitchFamily="34" charset="0"/>
            </a:endParaRPr>
          </a:p>
        </p:txBody>
      </p:sp>
      <p:sp>
        <p:nvSpPr>
          <p:cNvPr id="3" name="Content Placeholder 2">
            <a:extLst>
              <a:ext uri="{FF2B5EF4-FFF2-40B4-BE49-F238E27FC236}">
                <a16:creationId xmlns:a16="http://schemas.microsoft.com/office/drawing/2014/main" id="{EC2F849A-3953-37A7-D207-CA0DC3B04C46}"/>
              </a:ext>
            </a:extLst>
          </p:cNvPr>
          <p:cNvSpPr>
            <a:spLocks noGrp="1"/>
          </p:cNvSpPr>
          <p:nvPr>
            <p:ph idx="1"/>
          </p:nvPr>
        </p:nvSpPr>
        <p:spPr>
          <a:xfrm>
            <a:off x="838200" y="3767329"/>
            <a:ext cx="10515600" cy="2409634"/>
          </a:xfrm>
        </p:spPr>
        <p:txBody>
          <a:bodyPr>
            <a:normAutofit/>
          </a:bodyPr>
          <a:lstStyle/>
          <a:p>
            <a:pPr marL="0" indent="0" algn="ctr">
              <a:buNone/>
            </a:pPr>
            <a:r>
              <a:rPr lang="en-US" sz="4800" dirty="0">
                <a:solidFill>
                  <a:schemeClr val="bg1"/>
                </a:solidFill>
                <a:latin typeface="Georgia" panose="02040502050405020303" pitchFamily="18" charset="0"/>
              </a:rPr>
              <a:t>(1:20-23)</a:t>
            </a:r>
          </a:p>
          <a:p>
            <a:pPr marL="0" indent="0" algn="ctr">
              <a:buNone/>
            </a:pPr>
            <a:r>
              <a:rPr lang="en-US" sz="4800" dirty="0">
                <a:solidFill>
                  <a:schemeClr val="bg1"/>
                </a:solidFill>
                <a:latin typeface="Georgia" panose="02040502050405020303" pitchFamily="18" charset="0"/>
              </a:rPr>
              <a:t>Isaiah 7:14</a:t>
            </a:r>
          </a:p>
        </p:txBody>
      </p:sp>
      <p:pic>
        <p:nvPicPr>
          <p:cNvPr id="4" name="Picture 3">
            <a:extLst>
              <a:ext uri="{FF2B5EF4-FFF2-40B4-BE49-F238E27FC236}">
                <a16:creationId xmlns:a16="http://schemas.microsoft.com/office/drawing/2014/main" id="{25AB461F-7D32-9B50-9DD6-D10DDA6F5E2E}"/>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339609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1BF0-6534-72F0-BCA1-CCFD947420AE}"/>
              </a:ext>
            </a:extLst>
          </p:cNvPr>
          <p:cNvSpPr>
            <a:spLocks noGrp="1"/>
          </p:cNvSpPr>
          <p:nvPr>
            <p:ph type="title"/>
          </p:nvPr>
        </p:nvSpPr>
        <p:spPr>
          <a:xfrm>
            <a:off x="838200" y="365125"/>
            <a:ext cx="10515600" cy="3402204"/>
          </a:xfrm>
        </p:spPr>
        <p:txBody>
          <a:bodyPr/>
          <a:lstStyle/>
          <a:p>
            <a:pPr algn="ctr"/>
            <a:r>
              <a:rPr lang="en-US" sz="7200" dirty="0">
                <a:solidFill>
                  <a:schemeClr val="bg1"/>
                </a:solidFill>
                <a:latin typeface="Sketchy" panose="020B0603050302020204" pitchFamily="34" charset="0"/>
              </a:rPr>
              <a:t>Jesus</a:t>
            </a:r>
            <a:br>
              <a:rPr lang="en-US" dirty="0">
                <a:solidFill>
                  <a:schemeClr val="bg1"/>
                </a:solidFill>
                <a:latin typeface="Sketchy" panose="020B0603050302020204" pitchFamily="34" charset="0"/>
              </a:rPr>
            </a:br>
            <a:r>
              <a:rPr lang="en-US" sz="4800" dirty="0">
                <a:solidFill>
                  <a:schemeClr val="bg1"/>
                </a:solidFill>
                <a:latin typeface="Sketchy" panose="020B0603050302020204" pitchFamily="34" charset="0"/>
              </a:rPr>
              <a:t>Born in Bethlehem</a:t>
            </a:r>
            <a:endParaRPr lang="en-US" dirty="0">
              <a:solidFill>
                <a:schemeClr val="bg1"/>
              </a:solidFill>
              <a:latin typeface="Sketchy" panose="020B0603050302020204" pitchFamily="34" charset="0"/>
            </a:endParaRPr>
          </a:p>
        </p:txBody>
      </p:sp>
      <p:sp>
        <p:nvSpPr>
          <p:cNvPr id="3" name="Content Placeholder 2">
            <a:extLst>
              <a:ext uri="{FF2B5EF4-FFF2-40B4-BE49-F238E27FC236}">
                <a16:creationId xmlns:a16="http://schemas.microsoft.com/office/drawing/2014/main" id="{EC2F849A-3953-37A7-D207-CA0DC3B04C46}"/>
              </a:ext>
            </a:extLst>
          </p:cNvPr>
          <p:cNvSpPr>
            <a:spLocks noGrp="1"/>
          </p:cNvSpPr>
          <p:nvPr>
            <p:ph idx="1"/>
          </p:nvPr>
        </p:nvSpPr>
        <p:spPr>
          <a:xfrm>
            <a:off x="838200" y="3767329"/>
            <a:ext cx="10515600" cy="2409634"/>
          </a:xfrm>
        </p:spPr>
        <p:txBody>
          <a:bodyPr>
            <a:normAutofit/>
          </a:bodyPr>
          <a:lstStyle/>
          <a:p>
            <a:pPr marL="0" indent="0" algn="ctr">
              <a:buNone/>
            </a:pPr>
            <a:r>
              <a:rPr lang="en-US" sz="4800" dirty="0">
                <a:solidFill>
                  <a:schemeClr val="bg1"/>
                </a:solidFill>
                <a:latin typeface="Georgia" panose="02040502050405020303" pitchFamily="18" charset="0"/>
              </a:rPr>
              <a:t>(2:3-6)</a:t>
            </a:r>
          </a:p>
          <a:p>
            <a:pPr marL="0" indent="0" algn="ctr">
              <a:buNone/>
            </a:pPr>
            <a:r>
              <a:rPr lang="en-US" sz="4800" dirty="0">
                <a:solidFill>
                  <a:schemeClr val="bg1"/>
                </a:solidFill>
                <a:latin typeface="Georgia" panose="02040502050405020303" pitchFamily="18" charset="0"/>
              </a:rPr>
              <a:t>Isaiah 7:14</a:t>
            </a:r>
          </a:p>
        </p:txBody>
      </p:sp>
      <p:pic>
        <p:nvPicPr>
          <p:cNvPr id="4" name="Picture 3">
            <a:extLst>
              <a:ext uri="{FF2B5EF4-FFF2-40B4-BE49-F238E27FC236}">
                <a16:creationId xmlns:a16="http://schemas.microsoft.com/office/drawing/2014/main" id="{7CB962A1-AEC1-93C5-9C3C-678B6C98D7A2}"/>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2890841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1BF0-6534-72F0-BCA1-CCFD947420AE}"/>
              </a:ext>
            </a:extLst>
          </p:cNvPr>
          <p:cNvSpPr>
            <a:spLocks noGrp="1"/>
          </p:cNvSpPr>
          <p:nvPr>
            <p:ph type="title"/>
          </p:nvPr>
        </p:nvSpPr>
        <p:spPr>
          <a:xfrm>
            <a:off x="838200" y="365125"/>
            <a:ext cx="10515600" cy="3402204"/>
          </a:xfrm>
        </p:spPr>
        <p:txBody>
          <a:bodyPr/>
          <a:lstStyle/>
          <a:p>
            <a:pPr algn="ctr"/>
            <a:r>
              <a:rPr lang="en-US" sz="7200" dirty="0">
                <a:solidFill>
                  <a:schemeClr val="bg1"/>
                </a:solidFill>
                <a:latin typeface="Sketchy" panose="020B0603050302020204" pitchFamily="34" charset="0"/>
              </a:rPr>
              <a:t>Jesus</a:t>
            </a:r>
            <a:br>
              <a:rPr lang="en-US" dirty="0">
                <a:solidFill>
                  <a:schemeClr val="bg1"/>
                </a:solidFill>
                <a:latin typeface="Sketchy" panose="020B0603050302020204" pitchFamily="34" charset="0"/>
              </a:rPr>
            </a:br>
            <a:r>
              <a:rPr lang="en-US" sz="4800" dirty="0">
                <a:solidFill>
                  <a:schemeClr val="bg1"/>
                </a:solidFill>
                <a:latin typeface="Sketchy" panose="020B0603050302020204" pitchFamily="34" charset="0"/>
              </a:rPr>
              <a:t>Fleeing to Egypt</a:t>
            </a:r>
            <a:br>
              <a:rPr lang="en-US" sz="4800" dirty="0">
                <a:solidFill>
                  <a:schemeClr val="bg1"/>
                </a:solidFill>
                <a:latin typeface="Sketchy" panose="020B0603050302020204" pitchFamily="34" charset="0"/>
              </a:rPr>
            </a:br>
            <a:r>
              <a:rPr lang="en-US" sz="4800" dirty="0">
                <a:solidFill>
                  <a:schemeClr val="bg1"/>
                </a:solidFill>
                <a:latin typeface="Sketchy" panose="020B0603050302020204" pitchFamily="34" charset="0"/>
              </a:rPr>
              <a:t>to Escape Herod</a:t>
            </a:r>
            <a:endParaRPr lang="en-US" dirty="0">
              <a:solidFill>
                <a:schemeClr val="bg1"/>
              </a:solidFill>
              <a:latin typeface="Sketchy" panose="020B0603050302020204" pitchFamily="34" charset="0"/>
            </a:endParaRPr>
          </a:p>
        </p:txBody>
      </p:sp>
      <p:sp>
        <p:nvSpPr>
          <p:cNvPr id="3" name="Content Placeholder 2">
            <a:extLst>
              <a:ext uri="{FF2B5EF4-FFF2-40B4-BE49-F238E27FC236}">
                <a16:creationId xmlns:a16="http://schemas.microsoft.com/office/drawing/2014/main" id="{EC2F849A-3953-37A7-D207-CA0DC3B04C46}"/>
              </a:ext>
            </a:extLst>
          </p:cNvPr>
          <p:cNvSpPr>
            <a:spLocks noGrp="1"/>
          </p:cNvSpPr>
          <p:nvPr>
            <p:ph idx="1"/>
          </p:nvPr>
        </p:nvSpPr>
        <p:spPr>
          <a:xfrm>
            <a:off x="838200" y="3767329"/>
            <a:ext cx="10515600" cy="2409634"/>
          </a:xfrm>
        </p:spPr>
        <p:txBody>
          <a:bodyPr>
            <a:normAutofit/>
          </a:bodyPr>
          <a:lstStyle/>
          <a:p>
            <a:pPr marL="0" indent="0" algn="ctr">
              <a:buNone/>
            </a:pPr>
            <a:r>
              <a:rPr lang="en-US" sz="4800" dirty="0">
                <a:solidFill>
                  <a:schemeClr val="bg1"/>
                </a:solidFill>
                <a:latin typeface="Georgia" panose="02040502050405020303" pitchFamily="18" charset="0"/>
              </a:rPr>
              <a:t>(2:13-15)</a:t>
            </a:r>
          </a:p>
          <a:p>
            <a:pPr marL="0" indent="0" algn="ctr">
              <a:buNone/>
            </a:pPr>
            <a:r>
              <a:rPr lang="en-US" sz="4800" dirty="0">
                <a:solidFill>
                  <a:schemeClr val="bg1"/>
                </a:solidFill>
                <a:latin typeface="Georgia" panose="02040502050405020303" pitchFamily="18" charset="0"/>
              </a:rPr>
              <a:t>Hosea 11:1</a:t>
            </a:r>
          </a:p>
        </p:txBody>
      </p:sp>
      <p:pic>
        <p:nvPicPr>
          <p:cNvPr id="10" name="Picture 9">
            <a:extLst>
              <a:ext uri="{FF2B5EF4-FFF2-40B4-BE49-F238E27FC236}">
                <a16:creationId xmlns:a16="http://schemas.microsoft.com/office/drawing/2014/main" id="{337A3011-72DC-D734-1831-EFC9CD544E87}"/>
              </a:ext>
            </a:extLst>
          </p:cNvPr>
          <p:cNvPicPr>
            <a:picLocks noChangeAspect="1"/>
          </p:cNvPicPr>
          <p:nvPr/>
        </p:nvPicPr>
        <p:blipFill>
          <a:blip r:embed="rId3"/>
          <a:stretch>
            <a:fillRect/>
          </a:stretch>
        </p:blipFill>
        <p:spPr>
          <a:xfrm>
            <a:off x="11723" y="0"/>
            <a:ext cx="12192000" cy="6858000"/>
          </a:xfrm>
          <a:prstGeom prst="rect">
            <a:avLst/>
          </a:prstGeom>
        </p:spPr>
      </p:pic>
    </p:spTree>
    <p:extLst>
      <p:ext uri="{BB962C8B-B14F-4D97-AF65-F5344CB8AC3E}">
        <p14:creationId xmlns:p14="http://schemas.microsoft.com/office/powerpoint/2010/main" val="4077618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1BF0-6534-72F0-BCA1-CCFD947420AE}"/>
              </a:ext>
            </a:extLst>
          </p:cNvPr>
          <p:cNvSpPr>
            <a:spLocks noGrp="1"/>
          </p:cNvSpPr>
          <p:nvPr>
            <p:ph type="title"/>
          </p:nvPr>
        </p:nvSpPr>
        <p:spPr>
          <a:xfrm>
            <a:off x="838200" y="365125"/>
            <a:ext cx="10515600" cy="3402204"/>
          </a:xfrm>
        </p:spPr>
        <p:txBody>
          <a:bodyPr/>
          <a:lstStyle/>
          <a:p>
            <a:pPr algn="ctr"/>
            <a:r>
              <a:rPr lang="en-US" sz="7200" dirty="0">
                <a:solidFill>
                  <a:schemeClr val="bg1"/>
                </a:solidFill>
                <a:latin typeface="Sketchy" panose="020B0603050302020204" pitchFamily="34" charset="0"/>
              </a:rPr>
              <a:t>Jesus</a:t>
            </a:r>
            <a:br>
              <a:rPr lang="en-US" dirty="0">
                <a:solidFill>
                  <a:schemeClr val="bg1"/>
                </a:solidFill>
                <a:latin typeface="Sketchy" panose="020B0603050302020204" pitchFamily="34" charset="0"/>
              </a:rPr>
            </a:br>
            <a:r>
              <a:rPr lang="en-US" sz="4800" dirty="0">
                <a:solidFill>
                  <a:schemeClr val="bg1"/>
                </a:solidFill>
                <a:latin typeface="Sketchy" panose="020B0603050302020204" pitchFamily="34" charset="0"/>
              </a:rPr>
              <a:t>The Massacre in Bethlehem</a:t>
            </a:r>
            <a:endParaRPr lang="en-US" dirty="0">
              <a:solidFill>
                <a:schemeClr val="bg1"/>
              </a:solidFill>
              <a:latin typeface="Sketchy" panose="020B0603050302020204" pitchFamily="34" charset="0"/>
            </a:endParaRPr>
          </a:p>
        </p:txBody>
      </p:sp>
      <p:sp>
        <p:nvSpPr>
          <p:cNvPr id="3" name="Content Placeholder 2">
            <a:extLst>
              <a:ext uri="{FF2B5EF4-FFF2-40B4-BE49-F238E27FC236}">
                <a16:creationId xmlns:a16="http://schemas.microsoft.com/office/drawing/2014/main" id="{EC2F849A-3953-37A7-D207-CA0DC3B04C46}"/>
              </a:ext>
            </a:extLst>
          </p:cNvPr>
          <p:cNvSpPr>
            <a:spLocks noGrp="1"/>
          </p:cNvSpPr>
          <p:nvPr>
            <p:ph idx="1"/>
          </p:nvPr>
        </p:nvSpPr>
        <p:spPr>
          <a:xfrm>
            <a:off x="838200" y="3767329"/>
            <a:ext cx="10515600" cy="2409634"/>
          </a:xfrm>
        </p:spPr>
        <p:txBody>
          <a:bodyPr>
            <a:normAutofit/>
          </a:bodyPr>
          <a:lstStyle/>
          <a:p>
            <a:pPr marL="0" indent="0" algn="ctr">
              <a:buNone/>
            </a:pPr>
            <a:r>
              <a:rPr lang="en-US" sz="4800" dirty="0">
                <a:solidFill>
                  <a:schemeClr val="bg1"/>
                </a:solidFill>
                <a:latin typeface="Georgia" panose="02040502050405020303" pitchFamily="18" charset="0"/>
              </a:rPr>
              <a:t>(2:16-18)</a:t>
            </a:r>
          </a:p>
          <a:p>
            <a:pPr marL="0" indent="0" algn="ctr">
              <a:buNone/>
            </a:pPr>
            <a:r>
              <a:rPr lang="en-US" sz="4800" dirty="0">
                <a:solidFill>
                  <a:schemeClr val="bg1"/>
                </a:solidFill>
                <a:latin typeface="Georgia" panose="02040502050405020303" pitchFamily="18" charset="0"/>
              </a:rPr>
              <a:t>Jeremiah 31:15</a:t>
            </a:r>
          </a:p>
        </p:txBody>
      </p:sp>
      <p:pic>
        <p:nvPicPr>
          <p:cNvPr id="4" name="Picture 3">
            <a:extLst>
              <a:ext uri="{FF2B5EF4-FFF2-40B4-BE49-F238E27FC236}">
                <a16:creationId xmlns:a16="http://schemas.microsoft.com/office/drawing/2014/main" id="{C1ACD78F-6EC9-B593-FFA3-763877248701}"/>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166734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1BF0-6534-72F0-BCA1-CCFD947420AE}"/>
              </a:ext>
            </a:extLst>
          </p:cNvPr>
          <p:cNvSpPr>
            <a:spLocks noGrp="1"/>
          </p:cNvSpPr>
          <p:nvPr>
            <p:ph type="title"/>
          </p:nvPr>
        </p:nvSpPr>
        <p:spPr>
          <a:xfrm>
            <a:off x="838200" y="365125"/>
            <a:ext cx="10515600" cy="3402204"/>
          </a:xfrm>
        </p:spPr>
        <p:txBody>
          <a:bodyPr/>
          <a:lstStyle/>
          <a:p>
            <a:pPr algn="ctr"/>
            <a:r>
              <a:rPr lang="en-US" sz="7200" dirty="0">
                <a:solidFill>
                  <a:schemeClr val="bg1"/>
                </a:solidFill>
                <a:latin typeface="Sketchy" panose="020B0603050302020204" pitchFamily="34" charset="0"/>
              </a:rPr>
              <a:t>Jesus</a:t>
            </a:r>
            <a:br>
              <a:rPr lang="en-US" dirty="0">
                <a:solidFill>
                  <a:schemeClr val="bg1"/>
                </a:solidFill>
                <a:latin typeface="Sketchy" panose="020B0603050302020204" pitchFamily="34" charset="0"/>
              </a:rPr>
            </a:br>
            <a:r>
              <a:rPr lang="en-US" sz="4800" dirty="0">
                <a:solidFill>
                  <a:schemeClr val="bg1"/>
                </a:solidFill>
                <a:latin typeface="Sketchy" panose="020B0603050302020204" pitchFamily="34" charset="0"/>
              </a:rPr>
              <a:t>his Home in Nazareth</a:t>
            </a:r>
            <a:endParaRPr lang="en-US" dirty="0">
              <a:solidFill>
                <a:schemeClr val="bg1"/>
              </a:solidFill>
              <a:latin typeface="Sketchy" panose="020B0603050302020204" pitchFamily="34" charset="0"/>
            </a:endParaRPr>
          </a:p>
        </p:txBody>
      </p:sp>
      <p:sp>
        <p:nvSpPr>
          <p:cNvPr id="3" name="Content Placeholder 2">
            <a:extLst>
              <a:ext uri="{FF2B5EF4-FFF2-40B4-BE49-F238E27FC236}">
                <a16:creationId xmlns:a16="http://schemas.microsoft.com/office/drawing/2014/main" id="{EC2F849A-3953-37A7-D207-CA0DC3B04C46}"/>
              </a:ext>
            </a:extLst>
          </p:cNvPr>
          <p:cNvSpPr>
            <a:spLocks noGrp="1"/>
          </p:cNvSpPr>
          <p:nvPr>
            <p:ph idx="1"/>
          </p:nvPr>
        </p:nvSpPr>
        <p:spPr>
          <a:xfrm>
            <a:off x="838200" y="3767329"/>
            <a:ext cx="10515600" cy="2409634"/>
          </a:xfrm>
        </p:spPr>
        <p:txBody>
          <a:bodyPr>
            <a:normAutofit/>
          </a:bodyPr>
          <a:lstStyle/>
          <a:p>
            <a:pPr marL="0" indent="0" algn="ctr">
              <a:buNone/>
            </a:pPr>
            <a:r>
              <a:rPr lang="en-US" sz="4800" dirty="0">
                <a:solidFill>
                  <a:schemeClr val="bg1"/>
                </a:solidFill>
                <a:latin typeface="Georgia" panose="02040502050405020303" pitchFamily="18" charset="0"/>
              </a:rPr>
              <a:t>(2:22-23)</a:t>
            </a:r>
          </a:p>
          <a:p>
            <a:pPr marL="0" indent="0" algn="ctr">
              <a:buNone/>
            </a:pPr>
            <a:r>
              <a:rPr lang="en-US" sz="4800" dirty="0">
                <a:solidFill>
                  <a:schemeClr val="bg1"/>
                </a:solidFill>
                <a:latin typeface="Georgia" panose="02040502050405020303" pitchFamily="18" charset="0"/>
              </a:rPr>
              <a:t>?</a:t>
            </a:r>
          </a:p>
        </p:txBody>
      </p:sp>
      <p:pic>
        <p:nvPicPr>
          <p:cNvPr id="4" name="Picture 3">
            <a:extLst>
              <a:ext uri="{FF2B5EF4-FFF2-40B4-BE49-F238E27FC236}">
                <a16:creationId xmlns:a16="http://schemas.microsoft.com/office/drawing/2014/main" id="{61ABAB11-BF9F-9B34-4BEA-ADDE547D82CC}"/>
              </a:ext>
            </a:extLst>
          </p:cNvPr>
          <p:cNvPicPr>
            <a:picLocks noChangeAspect="1"/>
          </p:cNvPicPr>
          <p:nvPr/>
        </p:nvPicPr>
        <p:blipFill>
          <a:blip r:embed="rId3"/>
          <a:stretch>
            <a:fillRect/>
          </a:stretch>
        </p:blipFill>
        <p:spPr>
          <a:xfrm>
            <a:off x="-1" y="-1"/>
            <a:ext cx="12192001" cy="6858001"/>
          </a:xfrm>
          <a:prstGeom prst="rect">
            <a:avLst/>
          </a:prstGeom>
        </p:spPr>
      </p:pic>
    </p:spTree>
    <p:extLst>
      <p:ext uri="{BB962C8B-B14F-4D97-AF65-F5344CB8AC3E}">
        <p14:creationId xmlns:p14="http://schemas.microsoft.com/office/powerpoint/2010/main" val="1771608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1471</Words>
  <Application>Microsoft Office PowerPoint</Application>
  <PresentationFormat>Widescreen</PresentationFormat>
  <Paragraphs>67</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Georgia</vt:lpstr>
      <vt:lpstr>Sketchy</vt:lpstr>
      <vt:lpstr>Office Theme</vt:lpstr>
      <vt:lpstr> in Jesus’ Early Life</vt:lpstr>
      <vt:lpstr>Jesus the Son of David the Son of Abraham</vt:lpstr>
      <vt:lpstr>Jesus Born of a Virgin</vt:lpstr>
      <vt:lpstr>Jesus Born in Bethlehem</vt:lpstr>
      <vt:lpstr>Jesus Fleeing to Egypt to Escape Herod</vt:lpstr>
      <vt:lpstr>Jesus The Massacre in Bethlehem</vt:lpstr>
      <vt:lpstr>Jesus his Home in Nazareth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Jesus’ Early Life</dc:title>
  <dc:creator>Stan Cox</dc:creator>
  <cp:lastModifiedBy>Stan Cox</cp:lastModifiedBy>
  <cp:revision>1</cp:revision>
  <cp:lastPrinted>2024-01-07T05:17:37Z</cp:lastPrinted>
  <dcterms:created xsi:type="dcterms:W3CDTF">2024-01-06T22:34:33Z</dcterms:created>
  <dcterms:modified xsi:type="dcterms:W3CDTF">2024-01-07T05:18:06Z</dcterms:modified>
</cp:coreProperties>
</file>