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0"/>
  </p:notesMasterIdLst>
  <p:handoutMasterIdLst>
    <p:handoutMasterId r:id="rId11"/>
  </p:handoutMasterIdLst>
  <p:sldIdLst>
    <p:sldId id="264" r:id="rId2"/>
    <p:sldId id="257" r:id="rId3"/>
    <p:sldId id="258" r:id="rId4"/>
    <p:sldId id="259" r:id="rId5"/>
    <p:sldId id="260" r:id="rId6"/>
    <p:sldId id="261" r:id="rId7"/>
    <p:sldId id="263" r:id="rId8"/>
    <p:sldId id="262" r:id="rId9"/>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Calibri Light" panose="020F0302020204030204" pitchFamily="34" charset="0"/>
      <p:regular r:id="rId16"/>
      <p:italic r:id="rId17"/>
    </p:embeddedFont>
    <p:embeddedFont>
      <p:font typeface="Satisfy" panose="02000000000000000000" pitchFamily="2"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an Cox" initials="SC" lastIdx="1" clrIdx="0">
    <p:extLst>
      <p:ext uri="{19B8F6BF-5375-455C-9EA6-DF929625EA0E}">
        <p15:presenceInfo xmlns:p15="http://schemas.microsoft.com/office/powerpoint/2012/main" userId="9376f276357bfff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AB604F-F8F7-4059-A0C9-DE367893CF28}" v="5" dt="2020-12-11T05:33:17.6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7683" autoAdjust="0"/>
  </p:normalViewPr>
  <p:slideViewPr>
    <p:cSldViewPr snapToGrid="0">
      <p:cViewPr varScale="1">
        <p:scale>
          <a:sx n="46" d="100"/>
          <a:sy n="46" d="100"/>
        </p:scale>
        <p:origin x="2021" y="38"/>
      </p:cViewPr>
      <p:guideLst/>
    </p:cSldViewPr>
  </p:slideViewPr>
  <p:notesTextViewPr>
    <p:cViewPr>
      <p:scale>
        <a:sx n="1" d="1"/>
        <a:sy n="1" d="1"/>
      </p:scale>
      <p:origin x="0" y="0"/>
    </p:cViewPr>
  </p:notesTextViewPr>
  <p:notesViewPr>
    <p:cSldViewPr snapToGrid="0">
      <p:cViewPr varScale="1">
        <p:scale>
          <a:sx n="62" d="100"/>
          <a:sy n="62" d="100"/>
        </p:scale>
        <p:origin x="109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notesMaster" Target="notesMasters/notesMaster1.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BDAB604F-F8F7-4059-A0C9-DE367893CF28}"/>
    <pc:docChg chg="custSel addSld delSld modSld modHandout">
      <pc:chgData name="Stan Cox" userId="9376f276357bfffd" providerId="LiveId" clId="{BDAB604F-F8F7-4059-A0C9-DE367893CF28}" dt="2020-12-11T05:33:17.643" v="6358"/>
      <pc:docMkLst>
        <pc:docMk/>
      </pc:docMkLst>
      <pc:sldChg chg="modNotesTx">
        <pc:chgData name="Stan Cox" userId="9376f276357bfffd" providerId="LiveId" clId="{BDAB604F-F8F7-4059-A0C9-DE367893CF28}" dt="2020-12-11T05:18:01.923" v="6332" actId="113"/>
        <pc:sldMkLst>
          <pc:docMk/>
          <pc:sldMk cId="2031960793" sldId="257"/>
        </pc:sldMkLst>
      </pc:sldChg>
      <pc:sldChg chg="modSp mod modNotesTx">
        <pc:chgData name="Stan Cox" userId="9376f276357bfffd" providerId="LiveId" clId="{BDAB604F-F8F7-4059-A0C9-DE367893CF28}" dt="2020-12-11T04:55:02.481" v="5025" actId="20577"/>
        <pc:sldMkLst>
          <pc:docMk/>
          <pc:sldMk cId="3225954084" sldId="258"/>
        </pc:sldMkLst>
        <pc:spChg chg="mod">
          <ac:chgData name="Stan Cox" userId="9376f276357bfffd" providerId="LiveId" clId="{BDAB604F-F8F7-4059-A0C9-DE367893CF28}" dt="2020-12-11T01:51:47.692" v="2727" actId="20577"/>
          <ac:spMkLst>
            <pc:docMk/>
            <pc:sldMk cId="3225954084" sldId="258"/>
            <ac:spMk id="4" creationId="{7A6639D3-3922-4205-B051-61527BF17E72}"/>
          </ac:spMkLst>
        </pc:spChg>
      </pc:sldChg>
      <pc:sldChg chg="modSp mod addCm delCm modNotesTx">
        <pc:chgData name="Stan Cox" userId="9376f276357bfffd" providerId="LiveId" clId="{BDAB604F-F8F7-4059-A0C9-DE367893CF28}" dt="2020-12-11T02:12:02.691" v="3965" actId="1592"/>
        <pc:sldMkLst>
          <pc:docMk/>
          <pc:sldMk cId="197674662" sldId="259"/>
        </pc:sldMkLst>
        <pc:spChg chg="mod">
          <ac:chgData name="Stan Cox" userId="9376f276357bfffd" providerId="LiveId" clId="{BDAB604F-F8F7-4059-A0C9-DE367893CF28}" dt="2020-12-11T02:11:50.514" v="3964" actId="20577"/>
          <ac:spMkLst>
            <pc:docMk/>
            <pc:sldMk cId="197674662" sldId="259"/>
            <ac:spMk id="5" creationId="{7672FACA-3C1C-430F-BB18-506A59490515}"/>
          </ac:spMkLst>
        </pc:spChg>
      </pc:sldChg>
      <pc:sldChg chg="modSp mod modNotesTx">
        <pc:chgData name="Stan Cox" userId="9376f276357bfffd" providerId="LiveId" clId="{BDAB604F-F8F7-4059-A0C9-DE367893CF28}" dt="2020-12-11T02:29:43.529" v="4471" actId="20577"/>
        <pc:sldMkLst>
          <pc:docMk/>
          <pc:sldMk cId="1770156934" sldId="260"/>
        </pc:sldMkLst>
        <pc:spChg chg="mod">
          <ac:chgData name="Stan Cox" userId="9376f276357bfffd" providerId="LiveId" clId="{BDAB604F-F8F7-4059-A0C9-DE367893CF28}" dt="2020-12-11T02:29:43.529" v="4471" actId="20577"/>
          <ac:spMkLst>
            <pc:docMk/>
            <pc:sldMk cId="1770156934" sldId="260"/>
            <ac:spMk id="5" creationId="{319553F8-02FD-4E74-AA64-BA0B658259FF}"/>
          </ac:spMkLst>
        </pc:spChg>
      </pc:sldChg>
      <pc:sldChg chg="modSp mod modNotesTx">
        <pc:chgData name="Stan Cox" userId="9376f276357bfffd" providerId="LiveId" clId="{BDAB604F-F8F7-4059-A0C9-DE367893CF28}" dt="2020-12-11T04:59:51.882" v="5168" actId="20577"/>
        <pc:sldMkLst>
          <pc:docMk/>
          <pc:sldMk cId="1863407273" sldId="261"/>
        </pc:sldMkLst>
        <pc:spChg chg="mod">
          <ac:chgData name="Stan Cox" userId="9376f276357bfffd" providerId="LiveId" clId="{BDAB604F-F8F7-4059-A0C9-DE367893CF28}" dt="2020-12-11T04:59:51.882" v="5168" actId="20577"/>
          <ac:spMkLst>
            <pc:docMk/>
            <pc:sldMk cId="1863407273" sldId="261"/>
            <ac:spMk id="5" creationId="{1CB95BDE-0A01-4C2E-89BA-876140914D67}"/>
          </ac:spMkLst>
        </pc:spChg>
      </pc:sldChg>
      <pc:sldChg chg="modSp mod modNotesTx">
        <pc:chgData name="Stan Cox" userId="9376f276357bfffd" providerId="LiveId" clId="{BDAB604F-F8F7-4059-A0C9-DE367893CF28}" dt="2020-12-11T05:22:58.064" v="6356" actId="20577"/>
        <pc:sldMkLst>
          <pc:docMk/>
          <pc:sldMk cId="3775262040" sldId="262"/>
        </pc:sldMkLst>
        <pc:spChg chg="mod">
          <ac:chgData name="Stan Cox" userId="9376f276357bfffd" providerId="LiveId" clId="{BDAB604F-F8F7-4059-A0C9-DE367893CF28}" dt="2020-12-11T05:22:58.064" v="6356" actId="20577"/>
          <ac:spMkLst>
            <pc:docMk/>
            <pc:sldMk cId="3775262040" sldId="262"/>
            <ac:spMk id="4" creationId="{7A6639D3-3922-4205-B051-61527BF17E72}"/>
          </ac:spMkLst>
        </pc:spChg>
      </pc:sldChg>
      <pc:sldChg chg="add del setBg">
        <pc:chgData name="Stan Cox" userId="9376f276357bfffd" providerId="LiveId" clId="{BDAB604F-F8F7-4059-A0C9-DE367893CF28}" dt="2020-12-11T04:53:48.793" v="4946"/>
        <pc:sldMkLst>
          <pc:docMk/>
          <pc:sldMk cId="3325131087" sldId="263"/>
        </pc:sldMkLst>
      </pc:sldChg>
      <pc:sldChg chg="modSp add mod modNotesTx">
        <pc:chgData name="Stan Cox" userId="9376f276357bfffd" providerId="LiveId" clId="{BDAB604F-F8F7-4059-A0C9-DE367893CF28}" dt="2020-12-11T05:22:50.065" v="6347" actId="20577"/>
        <pc:sldMkLst>
          <pc:docMk/>
          <pc:sldMk cId="4292712008" sldId="263"/>
        </pc:sldMkLst>
        <pc:spChg chg="mod">
          <ac:chgData name="Stan Cox" userId="9376f276357bfffd" providerId="LiveId" clId="{BDAB604F-F8F7-4059-A0C9-DE367893CF28}" dt="2020-12-11T04:55:23.461" v="5029" actId="20577"/>
          <ac:spMkLst>
            <pc:docMk/>
            <pc:sldMk cId="4292712008" sldId="263"/>
            <ac:spMk id="2" creationId="{CFEA9FC6-441D-4727-A3D7-03E707FDA3F2}"/>
          </ac:spMkLst>
        </pc:spChg>
        <pc:spChg chg="mod">
          <ac:chgData name="Stan Cox" userId="9376f276357bfffd" providerId="LiveId" clId="{BDAB604F-F8F7-4059-A0C9-DE367893CF28}" dt="2020-12-11T04:55:41.836" v="5070" actId="27636"/>
          <ac:spMkLst>
            <pc:docMk/>
            <pc:sldMk cId="4292712008" sldId="263"/>
            <ac:spMk id="3" creationId="{585F65BE-C0A8-4A6B-9CEE-94E99CC66DC6}"/>
          </ac:spMkLst>
        </pc:spChg>
        <pc:spChg chg="mod">
          <ac:chgData name="Stan Cox" userId="9376f276357bfffd" providerId="LiveId" clId="{BDAB604F-F8F7-4059-A0C9-DE367893CF28}" dt="2020-12-11T05:22:50.065" v="6347" actId="20577"/>
          <ac:spMkLst>
            <pc:docMk/>
            <pc:sldMk cId="4292712008" sldId="263"/>
            <ac:spMk id="5" creationId="{1CB95BDE-0A01-4C2E-89BA-876140914D67}"/>
          </ac:spMkLst>
        </pc:spChg>
      </pc:sldChg>
      <pc:sldChg chg="new setBg">
        <pc:chgData name="Stan Cox" userId="9376f276357bfffd" providerId="LiveId" clId="{BDAB604F-F8F7-4059-A0C9-DE367893CF28}" dt="2020-12-11T05:33:17.643" v="6358"/>
        <pc:sldMkLst>
          <pc:docMk/>
          <pc:sldMk cId="568209820" sldId="26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52417B-9286-4AAE-8BDC-4B8AA8C96F81}"/>
              </a:ext>
            </a:extLst>
          </p:cNvPr>
          <p:cNvSpPr>
            <a:spLocks noGrp="1"/>
          </p:cNvSpPr>
          <p:nvPr>
            <p:ph type="hdr" sz="quarter"/>
          </p:nvPr>
        </p:nvSpPr>
        <p:spPr>
          <a:xfrm>
            <a:off x="-1" y="0"/>
            <a:ext cx="3311611" cy="889686"/>
          </a:xfrm>
          <a:prstGeom prst="rect">
            <a:avLst/>
          </a:prstGeom>
        </p:spPr>
        <p:txBody>
          <a:bodyPr vert="horz" lIns="91440" tIns="45720" rIns="91440" bIns="45720" rtlCol="0"/>
          <a:lstStyle>
            <a:lvl1pPr algn="l">
              <a:defRPr sz="1200"/>
            </a:lvl1pPr>
          </a:lstStyle>
          <a:p>
            <a:r>
              <a:rPr lang="en-US" sz="2000" dirty="0">
                <a:latin typeface="Satisfy" panose="02000000000000000000" pitchFamily="2" charset="0"/>
              </a:rPr>
              <a:t>Giving Thanks to God</a:t>
            </a:r>
          </a:p>
          <a:p>
            <a:r>
              <a:rPr lang="en-US" dirty="0"/>
              <a:t>Ephesians 5</a:t>
            </a:r>
          </a:p>
        </p:txBody>
      </p:sp>
      <p:sp>
        <p:nvSpPr>
          <p:cNvPr id="3" name="Date Placeholder 2">
            <a:extLst>
              <a:ext uri="{FF2B5EF4-FFF2-40B4-BE49-F238E27FC236}">
                <a16:creationId xmlns:a16="http://schemas.microsoft.com/office/drawing/2014/main" id="{1FC34789-A751-4DD2-B044-542C5EA7725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December 13, 2020</a:t>
            </a:r>
          </a:p>
        </p:txBody>
      </p:sp>
      <p:sp>
        <p:nvSpPr>
          <p:cNvPr id="4" name="Footer Placeholder 3">
            <a:extLst>
              <a:ext uri="{FF2B5EF4-FFF2-40B4-BE49-F238E27FC236}">
                <a16:creationId xmlns:a16="http://schemas.microsoft.com/office/drawing/2014/main" id="{0143AB39-5861-47C5-9E4D-67EEAF64A07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8C1FB1B5-797C-44EB-9F37-391067F2FB5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3939907D-2798-4C01-B0A7-75BA12B98761}" type="slidenum">
              <a:rPr lang="en-US" smtClean="0"/>
              <a:t>‹#›</a:t>
            </a:fld>
            <a:endParaRPr lang="en-US" dirty="0"/>
          </a:p>
        </p:txBody>
      </p:sp>
    </p:spTree>
    <p:extLst>
      <p:ext uri="{BB962C8B-B14F-4D97-AF65-F5344CB8AC3E}">
        <p14:creationId xmlns:p14="http://schemas.microsoft.com/office/powerpoint/2010/main" val="20290304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7C7B05-D6AB-4AE1-8129-E93BB3A7B8A5}" type="datetimeFigureOut">
              <a:rPr lang="en-US" smtClean="0"/>
              <a:t>12/10/2020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D1C6C-DF50-4306-9E5D-B754E5A58C7B}" type="slidenum">
              <a:rPr lang="en-US" smtClean="0"/>
              <a:t>‹#›</a:t>
            </a:fld>
            <a:endParaRPr lang="en-US"/>
          </a:p>
        </p:txBody>
      </p:sp>
    </p:spTree>
    <p:extLst>
      <p:ext uri="{BB962C8B-B14F-4D97-AF65-F5344CB8AC3E}">
        <p14:creationId xmlns:p14="http://schemas.microsoft.com/office/powerpoint/2010/main" val="272795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fifth chapter of Ephesians begins with a general appeal and instructions regarding proper behavior for the children of God.</a:t>
            </a:r>
          </a:p>
          <a:p>
            <a:endParaRPr lang="en-US" dirty="0"/>
          </a:p>
          <a:p>
            <a:r>
              <a:rPr lang="en-US" b="1" dirty="0"/>
              <a:t>(5:1-7) READ</a:t>
            </a:r>
          </a:p>
          <a:p>
            <a:pPr marL="628650" lvl="1" indent="-171450">
              <a:buFont typeface="Arial" panose="020B0604020202020204" pitchFamily="34" charset="0"/>
              <a:buChar char="•"/>
            </a:pPr>
            <a:r>
              <a:rPr lang="en-US" b="1" dirty="0"/>
              <a:t>Two major points </a:t>
            </a:r>
            <a:r>
              <a:rPr lang="en-US" b="1" i="1" dirty="0"/>
              <a:t>“be imitators of God”, </a:t>
            </a:r>
            <a:r>
              <a:rPr lang="en-US" b="1" dirty="0"/>
              <a:t>(1), and </a:t>
            </a:r>
            <a:r>
              <a:rPr lang="en-US" b="1" i="1" dirty="0"/>
              <a:t>“walk in love” </a:t>
            </a:r>
            <a:r>
              <a:rPr lang="en-US" b="1" dirty="0"/>
              <a:t>(2)</a:t>
            </a:r>
          </a:p>
          <a:p>
            <a:pPr marL="1085850" lvl="2" indent="-171450">
              <a:buFont typeface="Arial" panose="020B0604020202020204" pitchFamily="34" charset="0"/>
              <a:buChar char="•"/>
            </a:pPr>
            <a:r>
              <a:rPr lang="en-US" b="0" dirty="0"/>
              <a:t>These serve to “sum up” what it means to be a Christian</a:t>
            </a:r>
          </a:p>
          <a:p>
            <a:pPr marL="0" lvl="0" indent="0">
              <a:buFont typeface="Arial" panose="020B0604020202020204" pitchFamily="34" charset="0"/>
              <a:buNone/>
            </a:pPr>
            <a:r>
              <a:rPr lang="en-US" b="1" dirty="0"/>
              <a:t>(1 Corinthians 11:1) [PAUL], </a:t>
            </a:r>
            <a:r>
              <a:rPr lang="en-US" b="0" i="1" dirty="0"/>
              <a:t>“</a:t>
            </a:r>
            <a:r>
              <a:rPr lang="en-US" i="1" dirty="0"/>
              <a:t>Imitate me, just as I also imitate Christ.”</a:t>
            </a:r>
          </a:p>
          <a:p>
            <a:pPr marL="0" lvl="0" indent="0">
              <a:buFont typeface="Arial" panose="020B0604020202020204" pitchFamily="34" charset="0"/>
              <a:buNone/>
            </a:pPr>
            <a:r>
              <a:rPr lang="en-US" b="1" dirty="0"/>
              <a:t>(1 John 2:6) [JOHN], </a:t>
            </a:r>
            <a:r>
              <a:rPr lang="en-US" b="0" i="1" dirty="0"/>
              <a:t>“</a:t>
            </a:r>
            <a:r>
              <a:rPr lang="en-US" i="1" dirty="0"/>
              <a:t>He who says he abides in Him ought himself also to walk just as He walked.”</a:t>
            </a:r>
          </a:p>
          <a:p>
            <a:pPr marL="628650" lvl="1" indent="-171450">
              <a:buFont typeface="Arial" panose="020B0604020202020204" pitchFamily="34" charset="0"/>
              <a:buChar char="•"/>
            </a:pPr>
            <a:r>
              <a:rPr lang="en-US" b="1" i="0" dirty="0"/>
              <a:t>Additional instructions in the context of being like God and walking in love</a:t>
            </a:r>
          </a:p>
          <a:p>
            <a:pPr marL="1085850" lvl="2" indent="-171450">
              <a:buFont typeface="Arial" panose="020B0604020202020204" pitchFamily="34" charset="0"/>
              <a:buChar char="•"/>
            </a:pPr>
            <a:r>
              <a:rPr lang="en-US" b="0" i="0" dirty="0"/>
              <a:t>Abstain from all forms of immorality </a:t>
            </a:r>
            <a:r>
              <a:rPr lang="en-US" b="1" i="0" dirty="0"/>
              <a:t>(3-5)</a:t>
            </a:r>
          </a:p>
          <a:p>
            <a:pPr marL="1085850" lvl="2" indent="-171450">
              <a:buFont typeface="Arial" panose="020B0604020202020204" pitchFamily="34" charset="0"/>
              <a:buChar char="•"/>
            </a:pPr>
            <a:r>
              <a:rPr lang="en-US" b="0" i="0" dirty="0"/>
              <a:t>Do not be deceived by the empty words of false teachers </a:t>
            </a:r>
            <a:r>
              <a:rPr lang="en-US" b="1" i="0" dirty="0"/>
              <a:t>(6-7)</a:t>
            </a:r>
          </a:p>
          <a:p>
            <a:pPr marL="0" lvl="0" indent="0">
              <a:buFont typeface="Arial" panose="020B0604020202020204" pitchFamily="34" charset="0"/>
              <a:buNone/>
            </a:pPr>
            <a:r>
              <a:rPr lang="en-US" b="1" i="0" dirty="0"/>
              <a:t>(5:8-14) READ</a:t>
            </a:r>
          </a:p>
          <a:p>
            <a:pPr marL="628650" lvl="1" indent="-171450">
              <a:buFont typeface="Arial" panose="020B0604020202020204" pitchFamily="34" charset="0"/>
              <a:buChar char="•"/>
            </a:pPr>
            <a:r>
              <a:rPr lang="en-US" b="1" i="0" dirty="0"/>
              <a:t>The proper walk of a child of God is in the light (8)</a:t>
            </a:r>
          </a:p>
          <a:p>
            <a:pPr marL="0" lvl="0" indent="0">
              <a:buFont typeface="Arial" panose="020B0604020202020204" pitchFamily="34" charset="0"/>
              <a:buNone/>
            </a:pPr>
            <a:r>
              <a:rPr lang="en-US" b="1" i="0" dirty="0"/>
              <a:t>(John 8:12) [Jesus], </a:t>
            </a:r>
            <a:r>
              <a:rPr lang="en-US" i="1" dirty="0"/>
              <a:t>“I am the light of the world. He who follows Me shall not walk in darkness, but have the light of life.”</a:t>
            </a:r>
          </a:p>
          <a:p>
            <a:pPr marL="1085850" lvl="2" indent="-171450">
              <a:buFont typeface="Arial" panose="020B0604020202020204" pitchFamily="34" charset="0"/>
              <a:buChar char="•"/>
            </a:pPr>
            <a:r>
              <a:rPr lang="en-US" b="0" i="0" dirty="0"/>
              <a:t>Maintain the “fruit of the Spirit” rather than indulging in fleshly things</a:t>
            </a:r>
            <a:r>
              <a:rPr lang="en-US" b="1" i="0" dirty="0"/>
              <a:t> (9-10)</a:t>
            </a:r>
          </a:p>
          <a:p>
            <a:pPr marL="1085850" lvl="2" indent="-171450">
              <a:buFont typeface="Arial" panose="020B0604020202020204" pitchFamily="34" charset="0"/>
              <a:buChar char="•"/>
            </a:pPr>
            <a:r>
              <a:rPr lang="en-US" b="0" i="0" dirty="0"/>
              <a:t>Expose darkness and evil rather than having fellowship with it </a:t>
            </a:r>
            <a:r>
              <a:rPr lang="en-US" b="1" i="0" dirty="0"/>
              <a:t>(11-14)</a:t>
            </a:r>
          </a:p>
          <a:p>
            <a:pPr marL="0" lvl="0" indent="0">
              <a:buFont typeface="Arial" panose="020B0604020202020204" pitchFamily="34" charset="0"/>
              <a:buNone/>
            </a:pPr>
            <a:r>
              <a:rPr lang="en-US" b="1" i="0" dirty="0"/>
              <a:t>(5:15-21) READ</a:t>
            </a:r>
          </a:p>
          <a:p>
            <a:pPr marL="628650" lvl="1" indent="-171450">
              <a:buFont typeface="Arial" panose="020B0604020202020204" pitchFamily="34" charset="0"/>
              <a:buChar char="•"/>
            </a:pPr>
            <a:r>
              <a:rPr lang="en-US" b="1" i="0" dirty="0"/>
              <a:t>The proper walk of a child of God is a wise and circumspect walk (15-16)</a:t>
            </a:r>
          </a:p>
          <a:p>
            <a:pPr marL="1085850" lvl="2" indent="-171450">
              <a:buFont typeface="Arial" panose="020B0604020202020204" pitchFamily="34" charset="0"/>
              <a:buChar char="•"/>
            </a:pPr>
            <a:r>
              <a:rPr lang="en-US" b="0" i="0" dirty="0"/>
              <a:t>Redeeming the time (proper priorities and urgency in living for Christ) </a:t>
            </a:r>
            <a:r>
              <a:rPr lang="en-US" b="1" i="0" dirty="0"/>
              <a:t>(16)</a:t>
            </a:r>
          </a:p>
          <a:p>
            <a:pPr marL="1085850" lvl="2" indent="-171450">
              <a:buFont typeface="Arial" panose="020B0604020202020204" pitchFamily="34" charset="0"/>
              <a:buChar char="•"/>
            </a:pPr>
            <a:r>
              <a:rPr lang="en-US" b="0" i="0" dirty="0"/>
              <a:t>Understand God’s will </a:t>
            </a:r>
            <a:r>
              <a:rPr lang="en-US" b="1" i="0" dirty="0"/>
              <a:t>(17)</a:t>
            </a:r>
          </a:p>
          <a:p>
            <a:pPr marL="1085850" lvl="2" indent="-171450">
              <a:buFont typeface="Arial" panose="020B0604020202020204" pitchFamily="34" charset="0"/>
              <a:buChar char="•"/>
            </a:pPr>
            <a:r>
              <a:rPr lang="en-US" b="0" i="0" dirty="0"/>
              <a:t>Refrain from acts of dissipation, rather giving yourself over to singing and prayer </a:t>
            </a:r>
            <a:r>
              <a:rPr lang="en-US" b="1" i="0" dirty="0"/>
              <a:t>(18-19)</a:t>
            </a:r>
          </a:p>
          <a:p>
            <a:pPr marL="1085850" lvl="2" indent="-171450">
              <a:buFont typeface="Arial" panose="020B0604020202020204" pitchFamily="34" charset="0"/>
              <a:buChar char="•"/>
            </a:pPr>
            <a:r>
              <a:rPr lang="en-US" b="0" i="0" dirty="0"/>
              <a:t>Submit to one another </a:t>
            </a:r>
            <a:r>
              <a:rPr lang="en-US" b="1" i="0" dirty="0"/>
              <a:t>(21)</a:t>
            </a:r>
          </a:p>
          <a:p>
            <a:pPr marL="628650" lvl="1" indent="-171450">
              <a:buFont typeface="Arial" panose="020B0604020202020204" pitchFamily="34" charset="0"/>
              <a:buChar char="•"/>
            </a:pPr>
            <a:r>
              <a:rPr lang="en-US" b="1" i="0" dirty="0"/>
              <a:t>The chapter ends with specific instructions (husbands and wives), and continues into chapter six with those instructions (children, fathers, </a:t>
            </a:r>
            <a:r>
              <a:rPr lang="en-US" b="1" i="0" dirty="0" err="1"/>
              <a:t>bondservances</a:t>
            </a:r>
            <a:r>
              <a:rPr lang="en-US" b="1" i="0" dirty="0"/>
              <a:t>, masters)</a:t>
            </a:r>
          </a:p>
          <a:p>
            <a:pPr marL="628650" lvl="1" indent="-171450">
              <a:buFont typeface="Arial" panose="020B0604020202020204" pitchFamily="34" charset="0"/>
              <a:buChar char="•"/>
            </a:pPr>
            <a:r>
              <a:rPr lang="en-US" b="1" i="0" dirty="0"/>
              <a:t>Finally, in chapter 6:10-20, the exhortations end with Paul’s exhortation for us to equip ourselves as soldiers of Christ (whole armor of God, cf. 6:13).</a:t>
            </a:r>
          </a:p>
          <a:p>
            <a:pPr marL="628650" lvl="1" indent="-171450">
              <a:buFont typeface="Arial" panose="020B0604020202020204" pitchFamily="34" charset="0"/>
              <a:buChar char="•"/>
            </a:pPr>
            <a:endParaRPr lang="en-US" b="1" i="0" dirty="0"/>
          </a:p>
          <a:p>
            <a:pPr marL="0" lvl="0" indent="0">
              <a:buFont typeface="Arial" panose="020B0604020202020204" pitchFamily="34" charset="0"/>
              <a:buNone/>
            </a:pPr>
            <a:r>
              <a:rPr lang="en-US" b="1" i="0" dirty="0"/>
              <a:t>I want to spend a few moments directing our minds to the admonition to give thanks to God, seen in verse 20 of the text</a:t>
            </a:r>
          </a:p>
          <a:p>
            <a:pPr marL="457200" lvl="1" indent="0">
              <a:buFont typeface="Arial" panose="020B0604020202020204" pitchFamily="34" charset="0"/>
              <a:buNone/>
            </a:pPr>
            <a:r>
              <a:rPr lang="en-US" b="0" i="1" dirty="0"/>
              <a:t>“giving thanks always for all things to God the Father in the name of our Lord Jesus Christ”</a:t>
            </a:r>
          </a:p>
        </p:txBody>
      </p:sp>
      <p:sp>
        <p:nvSpPr>
          <p:cNvPr id="4" name="Slide Number Placeholder 3"/>
          <p:cNvSpPr>
            <a:spLocks noGrp="1"/>
          </p:cNvSpPr>
          <p:nvPr>
            <p:ph type="sldNum" sz="quarter" idx="5"/>
          </p:nvPr>
        </p:nvSpPr>
        <p:spPr/>
        <p:txBody>
          <a:bodyPr/>
          <a:lstStyle/>
          <a:p>
            <a:fld id="{C51D1C6C-DF50-4306-9E5D-B754E5A58C7B}" type="slidenum">
              <a:rPr lang="en-US" smtClean="0"/>
              <a:t>2</a:t>
            </a:fld>
            <a:endParaRPr lang="en-US"/>
          </a:p>
        </p:txBody>
      </p:sp>
    </p:spTree>
    <p:extLst>
      <p:ext uri="{BB962C8B-B14F-4D97-AF65-F5344CB8AC3E}">
        <p14:creationId xmlns:p14="http://schemas.microsoft.com/office/powerpoint/2010/main" val="790822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Our convention is simple in the discussion of our topic:</a:t>
            </a:r>
          </a:p>
          <a:p>
            <a:pPr marL="628650" lvl="1" indent="-171450">
              <a:buFont typeface="Arial" panose="020B0604020202020204" pitchFamily="34" charset="0"/>
              <a:buChar char="•"/>
            </a:pPr>
            <a:r>
              <a:rPr lang="en-US" dirty="0"/>
              <a:t>Who, what, when, where, how, and why?</a:t>
            </a:r>
          </a:p>
          <a:p>
            <a:pPr marL="628650" lvl="1" indent="-171450">
              <a:buFont typeface="Arial" panose="020B0604020202020204" pitchFamily="34" charset="0"/>
              <a:buChar char="•"/>
            </a:pPr>
            <a:r>
              <a:rPr lang="en-US" dirty="0"/>
              <a:t>We will substitute “unto whom” for “where”</a:t>
            </a:r>
          </a:p>
          <a:p>
            <a:pPr marL="628650" lvl="1" indent="-171450">
              <a:buFont typeface="Arial" panose="020B0604020202020204" pitchFamily="34" charset="0"/>
              <a:buChar char="•"/>
            </a:pPr>
            <a:endParaRPr lang="en-US" dirty="0"/>
          </a:p>
          <a:p>
            <a:pPr marL="0" lvl="0" indent="0">
              <a:buFont typeface="Arial" panose="020B0604020202020204" pitchFamily="34" charset="0"/>
              <a:buNone/>
            </a:pPr>
            <a:r>
              <a:rPr lang="en-US" b="1" dirty="0"/>
              <a:t>Who? (Us)</a:t>
            </a:r>
          </a:p>
          <a:p>
            <a:pPr marL="628650" lvl="1" indent="-171450">
              <a:buFont typeface="Arial" panose="020B0604020202020204" pitchFamily="34" charset="0"/>
              <a:buChar char="•"/>
            </a:pPr>
            <a:r>
              <a:rPr lang="en-US" b="1" dirty="0"/>
              <a:t>The question is answered in verse 1.  Paul’s exhortation is given to those who are </a:t>
            </a:r>
            <a:r>
              <a:rPr lang="en-US" b="1" i="1" dirty="0"/>
              <a:t>“imitators of God”, </a:t>
            </a:r>
            <a:r>
              <a:rPr lang="en-US" b="1" dirty="0"/>
              <a:t>and as such, are” God’s </a:t>
            </a:r>
            <a:r>
              <a:rPr lang="en-US" b="1" i="1" dirty="0"/>
              <a:t>“dear children.”</a:t>
            </a:r>
          </a:p>
          <a:p>
            <a:pPr marL="1085850" lvl="2" indent="-171450">
              <a:buFont typeface="Arial" panose="020B0604020202020204" pitchFamily="34" charset="0"/>
              <a:buChar char="•"/>
            </a:pPr>
            <a:r>
              <a:rPr lang="en-US" i="0" dirty="0"/>
              <a:t>Christian’s have the privilege of giving thanks to God through prayer.</a:t>
            </a:r>
          </a:p>
          <a:p>
            <a:pPr marL="0" lvl="0" indent="0">
              <a:buFont typeface="Arial" panose="020B0604020202020204" pitchFamily="34" charset="0"/>
              <a:buNone/>
            </a:pPr>
            <a:r>
              <a:rPr lang="en-US" b="1" i="0" dirty="0"/>
              <a:t>(1 Thessalonians 5:16-18), </a:t>
            </a:r>
            <a:r>
              <a:rPr lang="en-US" i="1" dirty="0"/>
              <a:t>“Rejoice always,</a:t>
            </a:r>
            <a:r>
              <a:rPr lang="en-US" i="1" baseline="30000" dirty="0"/>
              <a:t> 17</a:t>
            </a:r>
            <a:r>
              <a:rPr lang="en-US" i="1" dirty="0"/>
              <a:t> pray without ceasing,</a:t>
            </a:r>
            <a:r>
              <a:rPr lang="en-US" i="1" baseline="30000" dirty="0"/>
              <a:t> 18</a:t>
            </a:r>
            <a:r>
              <a:rPr lang="en-US" i="1" dirty="0"/>
              <a:t> in everything give thanks; for this is the will of God in Christ Jesus for you.”</a:t>
            </a:r>
          </a:p>
          <a:p>
            <a:pPr marL="0" lvl="0" indent="0">
              <a:buFont typeface="Arial" panose="020B0604020202020204" pitchFamily="34" charset="0"/>
              <a:buNone/>
            </a:pPr>
            <a:r>
              <a:rPr lang="en-US" b="1" i="0" dirty="0"/>
              <a:t>(Philippians 4:6), </a:t>
            </a:r>
            <a:r>
              <a:rPr lang="en-US" i="1" dirty="0"/>
              <a:t>“Be anxious for nothing, but in everything by prayer and supplication, with thanksgiving, let your requests be made known to God.”</a:t>
            </a:r>
          </a:p>
          <a:p>
            <a:pPr marL="1085850" lvl="2" indent="-171450">
              <a:buFont typeface="Arial" panose="020B0604020202020204" pitchFamily="34" charset="0"/>
              <a:buChar char="•"/>
            </a:pPr>
            <a:r>
              <a:rPr lang="en-US" dirty="0"/>
              <a:t>We are grateful for the efficacy of prayer, and understand the necessity to give thanks as we make our petitions to God</a:t>
            </a:r>
          </a:p>
          <a:p>
            <a:pPr marL="0" lvl="0" indent="0">
              <a:buFont typeface="Arial" panose="020B0604020202020204" pitchFamily="34" charset="0"/>
              <a:buNone/>
            </a:pPr>
            <a:r>
              <a:rPr lang="en-US" b="1" i="0" dirty="0"/>
              <a:t>(James 5:16), </a:t>
            </a:r>
            <a:r>
              <a:rPr lang="en-US" i="1" dirty="0"/>
              <a:t>“Confess your trespasses to one another, and pray for one another, that you may be healed. The effective, fervent prayer of a righteous man avails much.”</a:t>
            </a:r>
          </a:p>
        </p:txBody>
      </p:sp>
      <p:sp>
        <p:nvSpPr>
          <p:cNvPr id="4" name="Slide Number Placeholder 3"/>
          <p:cNvSpPr>
            <a:spLocks noGrp="1"/>
          </p:cNvSpPr>
          <p:nvPr>
            <p:ph type="sldNum" sz="quarter" idx="5"/>
          </p:nvPr>
        </p:nvSpPr>
        <p:spPr/>
        <p:txBody>
          <a:bodyPr/>
          <a:lstStyle/>
          <a:p>
            <a:fld id="{C51D1C6C-DF50-4306-9E5D-B754E5A58C7B}" type="slidenum">
              <a:rPr lang="en-US" smtClean="0"/>
              <a:t>3</a:t>
            </a:fld>
            <a:endParaRPr lang="en-US"/>
          </a:p>
        </p:txBody>
      </p:sp>
    </p:spTree>
    <p:extLst>
      <p:ext uri="{BB962C8B-B14F-4D97-AF65-F5344CB8AC3E}">
        <p14:creationId xmlns:p14="http://schemas.microsoft.com/office/powerpoint/2010/main" val="2250303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Now for an examination of verse 20, that gives us an understanding of “What”, “When”, and “Unto Whom”</a:t>
            </a:r>
          </a:p>
          <a:p>
            <a:r>
              <a:rPr lang="en-US" b="1" dirty="0"/>
              <a:t>(20), </a:t>
            </a:r>
            <a:r>
              <a:rPr lang="en-US" b="0" i="1" dirty="0"/>
              <a:t>“giving thanks always for all things to God the Father in the name of our Lord Jesus Christ.”</a:t>
            </a:r>
          </a:p>
          <a:p>
            <a:endParaRPr lang="en-US" b="0" i="1" dirty="0"/>
          </a:p>
          <a:p>
            <a:r>
              <a:rPr lang="en-US" b="1" i="0" dirty="0"/>
              <a:t>What? (Giving Thanks)</a:t>
            </a:r>
          </a:p>
          <a:p>
            <a:pPr marL="628650" lvl="1" indent="-171450">
              <a:buFont typeface="Arial" panose="020B0604020202020204" pitchFamily="34" charset="0"/>
              <a:buChar char="•"/>
            </a:pPr>
            <a:r>
              <a:rPr lang="en-US" b="1" i="0" dirty="0"/>
              <a:t>Our emphasis is prayer, but singing is to be done with thanksgiving as well!</a:t>
            </a:r>
          </a:p>
          <a:p>
            <a:pPr marL="0" lvl="0" indent="0">
              <a:buFont typeface="Arial" panose="020B0604020202020204" pitchFamily="34" charset="0"/>
              <a:buNone/>
            </a:pPr>
            <a:r>
              <a:rPr lang="en-US" b="1" i="0" dirty="0"/>
              <a:t>(Colossians 3:15-16), </a:t>
            </a:r>
            <a:r>
              <a:rPr lang="en-US" b="0" i="1" dirty="0"/>
              <a:t>“And let the peace of God rule in your hearts, to which also you were called in one body; </a:t>
            </a:r>
            <a:r>
              <a:rPr lang="en-US" b="0" i="1" u="sng" dirty="0"/>
              <a:t>and be thankful</a:t>
            </a:r>
            <a:r>
              <a:rPr lang="en-US" b="0" i="1" dirty="0"/>
              <a:t>.</a:t>
            </a:r>
            <a:r>
              <a:rPr lang="en-US" b="0" i="1" baseline="30000" dirty="0"/>
              <a:t> 16</a:t>
            </a:r>
            <a:r>
              <a:rPr lang="en-US" b="0" i="1" dirty="0"/>
              <a:t> Let the word of Christ dwell in you richly in all wisdom, teaching and admonishing one another in psalms and hymns and spiritual songs</a:t>
            </a:r>
            <a:r>
              <a:rPr lang="en-US" b="0" i="1" u="none" dirty="0"/>
              <a:t>, </a:t>
            </a:r>
            <a:r>
              <a:rPr lang="en-US" b="0" i="1" u="sng" dirty="0"/>
              <a:t>singing with grace in your hearts to the Lord</a:t>
            </a:r>
            <a:r>
              <a:rPr lang="en-US" b="0" i="1" dirty="0"/>
              <a:t>.”</a:t>
            </a:r>
          </a:p>
          <a:p>
            <a:pPr marL="628650" lvl="1" indent="-171450">
              <a:buFont typeface="Arial" panose="020B0604020202020204" pitchFamily="34" charset="0"/>
              <a:buChar char="•"/>
            </a:pPr>
            <a:r>
              <a:rPr lang="en-US" b="1" i="0" dirty="0"/>
              <a:t>While we will discuss “unto Whom” we give thanks in a moment, it is important for us as God’s children to constantly express our thanks for His mercy, truth and blessings.”</a:t>
            </a:r>
          </a:p>
          <a:p>
            <a:pPr marL="0" lvl="0" indent="0">
              <a:buFont typeface="Arial" panose="020B0604020202020204" pitchFamily="34" charset="0"/>
              <a:buNone/>
            </a:pPr>
            <a:r>
              <a:rPr lang="en-US" b="1" i="0" dirty="0"/>
              <a:t>(Psalm 100:3-5), </a:t>
            </a:r>
            <a:r>
              <a:rPr lang="en-US" b="0" i="1" dirty="0"/>
              <a:t>“</a:t>
            </a:r>
            <a:r>
              <a:rPr lang="en-US" i="1" dirty="0"/>
              <a:t>Know that the Lord, He is God; it is He who has made us, and not we ourselves; we are His people and the sheep of His pasture. </a:t>
            </a:r>
            <a:r>
              <a:rPr lang="en-US" i="1" baseline="30000" dirty="0"/>
              <a:t>4</a:t>
            </a:r>
            <a:r>
              <a:rPr lang="en-US" i="1" dirty="0"/>
              <a:t> Enter into His gates with thanksgiving, and into His courts with praise. Be thankful to Him, and bless His name. </a:t>
            </a:r>
            <a:r>
              <a:rPr lang="en-US" i="1" baseline="30000" dirty="0"/>
              <a:t>5</a:t>
            </a:r>
            <a:r>
              <a:rPr lang="en-US" i="1" dirty="0"/>
              <a:t> For the Lord is good; His mercy is everlasting, and His truth endures to all generations.”</a:t>
            </a:r>
          </a:p>
          <a:p>
            <a:pPr marL="628650" lvl="1" indent="-171450">
              <a:buFont typeface="Arial" panose="020B0604020202020204" pitchFamily="34" charset="0"/>
              <a:buChar char="•"/>
            </a:pPr>
            <a:r>
              <a:rPr lang="en-US" b="1" i="0" dirty="0"/>
              <a:t>It is a command of God</a:t>
            </a:r>
          </a:p>
          <a:p>
            <a:pPr marL="0" lvl="0" indent="0">
              <a:buFont typeface="Arial" panose="020B0604020202020204" pitchFamily="34" charset="0"/>
              <a:buNone/>
            </a:pPr>
            <a:r>
              <a:rPr lang="en-US" b="1" i="0" dirty="0"/>
              <a:t>(1 Thessalonians 5:18) [Read a moment ago], </a:t>
            </a:r>
            <a:r>
              <a:rPr lang="en-US" b="0" i="1" dirty="0"/>
              <a:t>“in everything give thanks; for this is </a:t>
            </a:r>
            <a:r>
              <a:rPr lang="en-US" b="0" i="1" dirty="0" err="1"/>
              <a:t>wthe</a:t>
            </a:r>
            <a:r>
              <a:rPr lang="en-US" b="0" i="1" dirty="0"/>
              <a:t> will of God in Christ Jesus for you.”</a:t>
            </a:r>
          </a:p>
        </p:txBody>
      </p:sp>
      <p:sp>
        <p:nvSpPr>
          <p:cNvPr id="4" name="Slide Number Placeholder 3"/>
          <p:cNvSpPr>
            <a:spLocks noGrp="1"/>
          </p:cNvSpPr>
          <p:nvPr>
            <p:ph type="sldNum" sz="quarter" idx="5"/>
          </p:nvPr>
        </p:nvSpPr>
        <p:spPr/>
        <p:txBody>
          <a:bodyPr/>
          <a:lstStyle/>
          <a:p>
            <a:fld id="{C51D1C6C-DF50-4306-9E5D-B754E5A58C7B}" type="slidenum">
              <a:rPr lang="en-US" smtClean="0"/>
              <a:t>4</a:t>
            </a:fld>
            <a:endParaRPr lang="en-US"/>
          </a:p>
        </p:txBody>
      </p:sp>
    </p:spTree>
    <p:extLst>
      <p:ext uri="{BB962C8B-B14F-4D97-AF65-F5344CB8AC3E}">
        <p14:creationId xmlns:p14="http://schemas.microsoft.com/office/powerpoint/2010/main" val="1321910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When? (always)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(20), </a:t>
            </a:r>
            <a:r>
              <a:rPr lang="en-US" b="0" i="1" dirty="0"/>
              <a:t>“giving thanks </a:t>
            </a:r>
            <a:r>
              <a:rPr lang="en-US" b="1" i="1" dirty="0"/>
              <a:t>always</a:t>
            </a:r>
            <a:r>
              <a:rPr lang="en-US" b="0" i="1" dirty="0"/>
              <a:t> for all things to God the Father in the name of our Lord Jesus Christ.”</a:t>
            </a:r>
          </a:p>
          <a:p>
            <a:pPr marL="628650" lvl="1" indent="-171450">
              <a:buFont typeface="Arial" panose="020B0604020202020204" pitchFamily="34" charset="0"/>
              <a:buChar char="•"/>
            </a:pPr>
            <a:r>
              <a:rPr lang="en-US" b="1" dirty="0"/>
              <a:t>The prayer life of a Christian should be constant, and thanksgiving always an integral part.</a:t>
            </a:r>
          </a:p>
          <a:p>
            <a:pPr marL="0" lvl="0" indent="0">
              <a:buFont typeface="Arial" panose="020B0604020202020204" pitchFamily="34" charset="0"/>
              <a:buNone/>
            </a:pPr>
            <a:r>
              <a:rPr lang="en-US" b="1" dirty="0"/>
              <a:t>(1 Thessalonians 5:17), </a:t>
            </a:r>
            <a:r>
              <a:rPr lang="en-US" i="1" dirty="0"/>
              <a:t>“pray without ceasing.”</a:t>
            </a:r>
          </a:p>
          <a:p>
            <a:pPr marL="0" lvl="0" indent="0">
              <a:buFont typeface="Arial" panose="020B0604020202020204" pitchFamily="34" charset="0"/>
              <a:buNone/>
            </a:pPr>
            <a:r>
              <a:rPr lang="en-US" b="1" i="0" dirty="0"/>
              <a:t>(Colossians 4:2), </a:t>
            </a:r>
            <a:r>
              <a:rPr lang="en-US" i="1" dirty="0"/>
              <a:t>“Continue earnestly in prayer, being vigilant in it with thanksgiving.”</a:t>
            </a:r>
          </a:p>
          <a:p>
            <a:pPr marL="628650" lvl="1" indent="-171450">
              <a:buFont typeface="Arial" panose="020B0604020202020204" pitchFamily="34" charset="0"/>
              <a:buChar char="•"/>
            </a:pPr>
            <a:r>
              <a:rPr lang="en-US" b="1" i="0" dirty="0"/>
              <a:t>We are to continually give thanks because God continually blesses us!</a:t>
            </a:r>
          </a:p>
          <a:p>
            <a:pPr marL="0" lvl="0" indent="0">
              <a:buFont typeface="Arial" panose="020B0604020202020204" pitchFamily="34" charset="0"/>
              <a:buNone/>
            </a:pPr>
            <a:r>
              <a:rPr lang="en-US" b="1" i="0" dirty="0"/>
              <a:t>(Psalm 106:1-2), </a:t>
            </a:r>
            <a:r>
              <a:rPr lang="en-US" b="0" i="1" dirty="0"/>
              <a:t>“Praise the Lord! Oh, give thanks to the Lord, for He is good! For His mercy endures forever. </a:t>
            </a:r>
            <a:r>
              <a:rPr lang="en-US" b="0" i="1" baseline="30000" dirty="0"/>
              <a:t>2</a:t>
            </a:r>
            <a:r>
              <a:rPr lang="en-US" b="0" i="1" dirty="0"/>
              <a:t> Who can utter the mighty acts of the Lord? Who can declare all His praise?”</a:t>
            </a:r>
          </a:p>
        </p:txBody>
      </p:sp>
      <p:sp>
        <p:nvSpPr>
          <p:cNvPr id="4" name="Slide Number Placeholder 3"/>
          <p:cNvSpPr>
            <a:spLocks noGrp="1"/>
          </p:cNvSpPr>
          <p:nvPr>
            <p:ph type="sldNum" sz="quarter" idx="5"/>
          </p:nvPr>
        </p:nvSpPr>
        <p:spPr/>
        <p:txBody>
          <a:bodyPr/>
          <a:lstStyle/>
          <a:p>
            <a:fld id="{C51D1C6C-DF50-4306-9E5D-B754E5A58C7B}" type="slidenum">
              <a:rPr lang="en-US" smtClean="0"/>
              <a:t>5</a:t>
            </a:fld>
            <a:endParaRPr lang="en-US"/>
          </a:p>
        </p:txBody>
      </p:sp>
    </p:spTree>
    <p:extLst>
      <p:ext uri="{BB962C8B-B14F-4D97-AF65-F5344CB8AC3E}">
        <p14:creationId xmlns:p14="http://schemas.microsoft.com/office/powerpoint/2010/main" val="1304030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Unto Whom?  (God)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(20), </a:t>
            </a:r>
            <a:r>
              <a:rPr lang="en-US" b="0" i="1" dirty="0"/>
              <a:t>“giving thanks always for all things </a:t>
            </a:r>
            <a:r>
              <a:rPr lang="en-US" b="1" i="1" u="none" dirty="0"/>
              <a:t>to God the Father </a:t>
            </a:r>
            <a:r>
              <a:rPr lang="en-US" b="0" i="1" dirty="0"/>
              <a:t>in the name of our Lord Jesus Christ.”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dirty="0"/>
              <a:t>As our study in Revelation shows, God is the worthy object of our thanksgiving and praise!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0" dirty="0"/>
              <a:t>(Revelation 4:11) [24 elders, as they fall down to worship God], </a:t>
            </a:r>
            <a:r>
              <a:rPr lang="en-US" i="1" dirty="0"/>
              <a:t>“You are worthy, O Lord, to receive glory and honor and power; for You created all things, and by Your will they exist and were created.”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dirty="0"/>
              <a:t>God is ABLE to answer our prayers!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0" dirty="0"/>
              <a:t>(1 Kings 18:26-29) [Consider the prophets of Baal, and their idol as a comparison], </a:t>
            </a:r>
            <a:r>
              <a:rPr lang="en-US" b="0" i="1" dirty="0"/>
              <a:t>“So they took the bull which was given them, and they prepared it, and called on the name of Baal from morning even till noon, saying, “O Baal, hear us!” But there was no voice; no one answered. Then they leaped about the altar which they had made. </a:t>
            </a:r>
            <a:r>
              <a:rPr lang="en-US" b="0" i="1" baseline="30000" dirty="0"/>
              <a:t>27</a:t>
            </a:r>
            <a:r>
              <a:rPr lang="en-US" b="0" i="1" dirty="0"/>
              <a:t> And so it was, at noon, that </a:t>
            </a:r>
            <a:r>
              <a:rPr lang="en-US" b="0" i="1" u="sng" dirty="0"/>
              <a:t>Elijah mocked them and said, “Cry aloud, for he is a god; either he is meditating, or he is busy, or he is on a journey, or perhaps he is sleeping and must be awakened</a:t>
            </a:r>
            <a:r>
              <a:rPr lang="en-US" b="0" i="1" dirty="0"/>
              <a:t>.”</a:t>
            </a:r>
            <a:r>
              <a:rPr lang="en-US" b="0" i="1" baseline="30000" dirty="0"/>
              <a:t> 28</a:t>
            </a:r>
            <a:r>
              <a:rPr lang="en-US" b="0" i="1" dirty="0"/>
              <a:t> So they cried aloud, and cut themselves, as was their custom, with knives and lances, until the blood gushed out on them.</a:t>
            </a:r>
            <a:r>
              <a:rPr lang="en-US" b="0" i="1" baseline="30000" dirty="0"/>
              <a:t> 29</a:t>
            </a:r>
            <a:r>
              <a:rPr lang="en-US" b="0" i="1" dirty="0"/>
              <a:t> And when midday was past, they prophesied until the time of the offering of the evening sacrifice. </a:t>
            </a:r>
            <a:r>
              <a:rPr lang="en-US" b="0" i="1" u="sng" dirty="0"/>
              <a:t>But there was no voice; no one answered, no one paid attention</a:t>
            </a:r>
            <a:r>
              <a:rPr lang="en-US" b="0" i="1" dirty="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i="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0" dirty="0"/>
              <a:t>(1 John 5:14-15), </a:t>
            </a:r>
            <a:r>
              <a:rPr lang="en-US" b="0" i="1" dirty="0"/>
              <a:t>“Now this is the confidence that we have in Him, that if we ask anything according to His will, He hears us.</a:t>
            </a:r>
            <a:r>
              <a:rPr lang="en-US" b="0" i="1" baseline="30000" dirty="0"/>
              <a:t> 15</a:t>
            </a:r>
            <a:r>
              <a:rPr lang="en-US" b="0" i="1" dirty="0"/>
              <a:t> And if we know that He hears us, whatever we ask, we know that we have the petitions that have asked of Him.”</a:t>
            </a:r>
          </a:p>
        </p:txBody>
      </p:sp>
      <p:sp>
        <p:nvSpPr>
          <p:cNvPr id="4" name="Slide Number Placeholder 3"/>
          <p:cNvSpPr>
            <a:spLocks noGrp="1"/>
          </p:cNvSpPr>
          <p:nvPr>
            <p:ph type="sldNum" sz="quarter" idx="5"/>
          </p:nvPr>
        </p:nvSpPr>
        <p:spPr/>
        <p:txBody>
          <a:bodyPr/>
          <a:lstStyle/>
          <a:p>
            <a:fld id="{C51D1C6C-DF50-4306-9E5D-B754E5A58C7B}" type="slidenum">
              <a:rPr lang="en-US" smtClean="0"/>
              <a:t>6</a:t>
            </a:fld>
            <a:endParaRPr lang="en-US"/>
          </a:p>
        </p:txBody>
      </p:sp>
    </p:spTree>
    <p:extLst>
      <p:ext uri="{BB962C8B-B14F-4D97-AF65-F5344CB8AC3E}">
        <p14:creationId xmlns:p14="http://schemas.microsoft.com/office/powerpoint/2010/main" val="3631465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How?  (in the name of our Lord Jesus Christ)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(20), </a:t>
            </a:r>
            <a:r>
              <a:rPr lang="en-US" b="0" i="1" dirty="0"/>
              <a:t>“giving thanks always for all things </a:t>
            </a:r>
            <a:r>
              <a:rPr lang="en-US" b="0" i="1" u="none" dirty="0"/>
              <a:t>to God the Father</a:t>
            </a:r>
            <a:r>
              <a:rPr lang="en-US" b="1" i="1" u="none" dirty="0"/>
              <a:t> </a:t>
            </a:r>
            <a:r>
              <a:rPr lang="en-US" b="1" i="1" dirty="0"/>
              <a:t>in the name of our Lord Jesus Christ</a:t>
            </a:r>
            <a:r>
              <a:rPr lang="en-US" b="0" i="1" dirty="0"/>
              <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dirty="0"/>
              <a:t>This is the way we are taught to pray.  To the Father, in Jesus name…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0" dirty="0"/>
              <a:t>(John 14:12-14) [Jesus’ instructions to His disciples] , </a:t>
            </a:r>
            <a:r>
              <a:rPr lang="en-US" i="1" dirty="0"/>
              <a:t>“Most assuredly, I say to you, he who believes in Me, the works that I do he will do also; and greater works than these he will do, because I go to My Father.</a:t>
            </a:r>
            <a:r>
              <a:rPr lang="en-US" i="1" baseline="30000" dirty="0"/>
              <a:t> 13</a:t>
            </a:r>
            <a:r>
              <a:rPr lang="en-US" i="1" dirty="0"/>
              <a:t> And whatever you ask in My name, that I will do, that the Father may be glorified in the Son.</a:t>
            </a:r>
            <a:r>
              <a:rPr lang="en-US" i="1" baseline="30000" dirty="0"/>
              <a:t> 14</a:t>
            </a:r>
            <a:r>
              <a:rPr lang="en-US" i="1" dirty="0"/>
              <a:t> If you ask anything in My name, I will do it.”</a:t>
            </a:r>
            <a:endParaRPr lang="en-US" b="1"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0" dirty="0"/>
              <a:t>(John 15:16), </a:t>
            </a:r>
            <a:r>
              <a:rPr lang="en-US" b="0" i="1" dirty="0"/>
              <a:t>“You did not choose Me, but I chose you and appointed you that you should go and bear fruit, and that your fruit should remain, that whatever you ask the Father in My name He may give you.”</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0" dirty="0"/>
              <a:t>(John 16:23), </a:t>
            </a:r>
            <a:r>
              <a:rPr lang="en-US" b="0" i="1" dirty="0"/>
              <a:t>“And in that day you will ask Me nothing. Most assuredly, I say to you, whatever you ask the Father in My name He will give you.”</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dirty="0"/>
              <a:t>Jesus is our Advocate with the Father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0" dirty="0"/>
              <a:t>(1 John 2:1-2), </a:t>
            </a:r>
            <a:r>
              <a:rPr lang="en-US" b="0" i="1" dirty="0"/>
              <a:t>“</a:t>
            </a:r>
            <a:r>
              <a:rPr lang="en-US" i="1" dirty="0"/>
              <a:t>My little children, these things I write to you, so that you may not sin. And if anyone sins, we have an Advocate with the Father, Jesus Christ the righteous.</a:t>
            </a:r>
            <a:r>
              <a:rPr lang="en-US" i="1" baseline="30000" dirty="0"/>
              <a:t> 2</a:t>
            </a:r>
            <a:r>
              <a:rPr lang="en-US" i="1" dirty="0"/>
              <a:t> And He Himself is the propitiation for our sins, and not for ours only but also for the whole world.”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dirty="0"/>
              <a:t>Not a ritual, a formula, an incantation.</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t>It is an acknowledgement that Jesus Christ is the means through which we have access to the Father</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t>It is also an indication that our prayers must be in accord with the will of our Lord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0" dirty="0"/>
              <a:t>(Colossians 3:17), </a:t>
            </a:r>
            <a:r>
              <a:rPr lang="en-US" b="0" i="1" dirty="0"/>
              <a:t>“</a:t>
            </a:r>
            <a:r>
              <a:rPr lang="en-US" i="1" dirty="0"/>
              <a:t>And whatever you do in word or deed, do all in the name of the Lord Jesus, giving thanks to God the Father through Him.”</a:t>
            </a:r>
            <a:endParaRPr lang="en-US" b="0" i="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1D1C6C-DF50-4306-9E5D-B754E5A58C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9042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Why? (An acknowledgement of what God has done for us in redeeming us through the blood of His Son.</a:t>
            </a:r>
          </a:p>
          <a:p>
            <a:pPr marL="628650" lvl="1" indent="-171450">
              <a:buFont typeface="Arial" panose="020B0604020202020204" pitchFamily="34" charset="0"/>
              <a:buChar char="•"/>
            </a:pPr>
            <a:r>
              <a:rPr lang="en-US" dirty="0"/>
              <a:t>The greatest of blessings for which to be thankful</a:t>
            </a:r>
          </a:p>
          <a:p>
            <a:pPr marL="628650" lvl="1" indent="-171450">
              <a:buFont typeface="Arial" panose="020B0604020202020204" pitchFamily="34" charset="0"/>
              <a:buChar char="•"/>
            </a:pPr>
            <a:r>
              <a:rPr lang="en-US" dirty="0"/>
              <a:t>The reason our thanksgiving should continue into eternity!</a:t>
            </a:r>
          </a:p>
          <a:p>
            <a:pPr marL="0" lvl="0" indent="0">
              <a:buFont typeface="Arial" panose="020B0604020202020204" pitchFamily="34" charset="0"/>
              <a:buNone/>
            </a:pPr>
            <a:r>
              <a:rPr lang="en-US" b="1" dirty="0"/>
              <a:t>(John 3:16), </a:t>
            </a:r>
            <a:r>
              <a:rPr lang="en-US" i="1" dirty="0"/>
              <a:t>“For God so loved the world that He gave His only begotten Son, that whoever believes in Him should not perish but have everlasting life.”</a:t>
            </a:r>
          </a:p>
          <a:p>
            <a:pPr marL="0" lvl="0" indent="0">
              <a:buFont typeface="Arial" panose="020B0604020202020204" pitchFamily="34" charset="0"/>
              <a:buNone/>
            </a:pPr>
            <a:endParaRPr lang="en-US" i="1" dirty="0"/>
          </a:p>
          <a:p>
            <a:pPr marL="0" lvl="0" indent="0">
              <a:buFont typeface="Arial" panose="020B0604020202020204" pitchFamily="34" charset="0"/>
              <a:buNone/>
            </a:pPr>
            <a:r>
              <a:rPr lang="en-US" b="1" i="0" dirty="0"/>
              <a:t>(Revelation 5:9-10), </a:t>
            </a:r>
            <a:r>
              <a:rPr lang="en-US" i="1" dirty="0"/>
              <a:t>“And they sang a new song, saying: “You are worthy to take the scroll, and to open its seals; for You were slain, and have redeemed us to God by Your blood out of every tribe and tongue and people and nation, </a:t>
            </a:r>
            <a:r>
              <a:rPr lang="en-US" i="1" baseline="30000" dirty="0"/>
              <a:t>10</a:t>
            </a:r>
            <a:r>
              <a:rPr lang="en-US" i="1" dirty="0"/>
              <a:t> and have made us kings and priests to our God; and we shall reign on the earth.”</a:t>
            </a:r>
          </a:p>
        </p:txBody>
      </p:sp>
      <p:sp>
        <p:nvSpPr>
          <p:cNvPr id="4" name="Slide Number Placeholder 3"/>
          <p:cNvSpPr>
            <a:spLocks noGrp="1"/>
          </p:cNvSpPr>
          <p:nvPr>
            <p:ph type="sldNum" sz="quarter" idx="5"/>
          </p:nvPr>
        </p:nvSpPr>
        <p:spPr/>
        <p:txBody>
          <a:bodyPr/>
          <a:lstStyle/>
          <a:p>
            <a:fld id="{C51D1C6C-DF50-4306-9E5D-B754E5A58C7B}" type="slidenum">
              <a:rPr lang="en-US" smtClean="0"/>
              <a:t>8</a:t>
            </a:fld>
            <a:endParaRPr lang="en-US"/>
          </a:p>
        </p:txBody>
      </p:sp>
    </p:spTree>
    <p:extLst>
      <p:ext uri="{BB962C8B-B14F-4D97-AF65-F5344CB8AC3E}">
        <p14:creationId xmlns:p14="http://schemas.microsoft.com/office/powerpoint/2010/main" val="1586668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015FC-310E-4DD3-BDAF-5E545B5641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4180BCF-0531-4004-9270-B12E0DB5D5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F245BC-7AE6-4B92-BE15-3BA7BCEE600E}"/>
              </a:ext>
            </a:extLst>
          </p:cNvPr>
          <p:cNvSpPr>
            <a:spLocks noGrp="1"/>
          </p:cNvSpPr>
          <p:nvPr>
            <p:ph type="dt" sz="half" idx="10"/>
          </p:nvPr>
        </p:nvSpPr>
        <p:spPr/>
        <p:txBody>
          <a:bodyPr/>
          <a:lstStyle/>
          <a:p>
            <a:fld id="{7156D711-6177-493B-935F-ECCA976988D4}" type="datetimeFigureOut">
              <a:rPr lang="en-US" smtClean="0"/>
              <a:t>12/10/2020</a:t>
            </a:fld>
            <a:endParaRPr lang="en-US"/>
          </a:p>
        </p:txBody>
      </p:sp>
      <p:sp>
        <p:nvSpPr>
          <p:cNvPr id="5" name="Footer Placeholder 4">
            <a:extLst>
              <a:ext uri="{FF2B5EF4-FFF2-40B4-BE49-F238E27FC236}">
                <a16:creationId xmlns:a16="http://schemas.microsoft.com/office/drawing/2014/main" id="{43597317-ACCB-435B-B80A-47193C4D10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B480B1-C942-4568-9647-5113C5521DDF}"/>
              </a:ext>
            </a:extLst>
          </p:cNvPr>
          <p:cNvSpPr>
            <a:spLocks noGrp="1"/>
          </p:cNvSpPr>
          <p:nvPr>
            <p:ph type="sldNum" sz="quarter" idx="12"/>
          </p:nvPr>
        </p:nvSpPr>
        <p:spPr/>
        <p:txBody>
          <a:bodyPr/>
          <a:lstStyle/>
          <a:p>
            <a:fld id="{A1B0FC96-C112-44D1-959F-DEDDE423C861}" type="slidenum">
              <a:rPr lang="en-US" smtClean="0"/>
              <a:t>‹#›</a:t>
            </a:fld>
            <a:endParaRPr lang="en-US"/>
          </a:p>
        </p:txBody>
      </p:sp>
    </p:spTree>
    <p:extLst>
      <p:ext uri="{BB962C8B-B14F-4D97-AF65-F5344CB8AC3E}">
        <p14:creationId xmlns:p14="http://schemas.microsoft.com/office/powerpoint/2010/main" val="505174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B299A-1DD4-4C22-A899-9341504AE58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D3AB8F-70A1-4A6B-8B67-EB4243F22A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0FF9DE-4049-40FB-BD4E-D72BFB13BCB5}"/>
              </a:ext>
            </a:extLst>
          </p:cNvPr>
          <p:cNvSpPr>
            <a:spLocks noGrp="1"/>
          </p:cNvSpPr>
          <p:nvPr>
            <p:ph type="dt" sz="half" idx="10"/>
          </p:nvPr>
        </p:nvSpPr>
        <p:spPr/>
        <p:txBody>
          <a:bodyPr/>
          <a:lstStyle/>
          <a:p>
            <a:fld id="{7156D711-6177-493B-935F-ECCA976988D4}" type="datetimeFigureOut">
              <a:rPr lang="en-US" smtClean="0"/>
              <a:t>12/10/2020</a:t>
            </a:fld>
            <a:endParaRPr lang="en-US"/>
          </a:p>
        </p:txBody>
      </p:sp>
      <p:sp>
        <p:nvSpPr>
          <p:cNvPr id="5" name="Footer Placeholder 4">
            <a:extLst>
              <a:ext uri="{FF2B5EF4-FFF2-40B4-BE49-F238E27FC236}">
                <a16:creationId xmlns:a16="http://schemas.microsoft.com/office/drawing/2014/main" id="{363EE58E-0288-429A-B607-613C0B3962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575F95-38CE-4E3A-B137-64A70B2D1DC6}"/>
              </a:ext>
            </a:extLst>
          </p:cNvPr>
          <p:cNvSpPr>
            <a:spLocks noGrp="1"/>
          </p:cNvSpPr>
          <p:nvPr>
            <p:ph type="sldNum" sz="quarter" idx="12"/>
          </p:nvPr>
        </p:nvSpPr>
        <p:spPr/>
        <p:txBody>
          <a:bodyPr/>
          <a:lstStyle/>
          <a:p>
            <a:fld id="{A1B0FC96-C112-44D1-959F-DEDDE423C861}" type="slidenum">
              <a:rPr lang="en-US" smtClean="0"/>
              <a:t>‹#›</a:t>
            </a:fld>
            <a:endParaRPr lang="en-US"/>
          </a:p>
        </p:txBody>
      </p:sp>
    </p:spTree>
    <p:extLst>
      <p:ext uri="{BB962C8B-B14F-4D97-AF65-F5344CB8AC3E}">
        <p14:creationId xmlns:p14="http://schemas.microsoft.com/office/powerpoint/2010/main" val="2695401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81A9D0-E0C2-493A-8AAB-95317BC51F3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CF5191-ADEE-4406-BDD4-AA1D2ABAD3F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F3E0FF-178B-4475-BC73-3C36D758D5EA}"/>
              </a:ext>
            </a:extLst>
          </p:cNvPr>
          <p:cNvSpPr>
            <a:spLocks noGrp="1"/>
          </p:cNvSpPr>
          <p:nvPr>
            <p:ph type="dt" sz="half" idx="10"/>
          </p:nvPr>
        </p:nvSpPr>
        <p:spPr/>
        <p:txBody>
          <a:bodyPr/>
          <a:lstStyle/>
          <a:p>
            <a:fld id="{7156D711-6177-493B-935F-ECCA976988D4}" type="datetimeFigureOut">
              <a:rPr lang="en-US" smtClean="0"/>
              <a:t>12/10/2020</a:t>
            </a:fld>
            <a:endParaRPr lang="en-US"/>
          </a:p>
        </p:txBody>
      </p:sp>
      <p:sp>
        <p:nvSpPr>
          <p:cNvPr id="5" name="Footer Placeholder 4">
            <a:extLst>
              <a:ext uri="{FF2B5EF4-FFF2-40B4-BE49-F238E27FC236}">
                <a16:creationId xmlns:a16="http://schemas.microsoft.com/office/drawing/2014/main" id="{7E9C111E-0655-491E-B25B-834FFB9B4C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A26F1C-A9BF-41AA-8B31-2DEB5CCF2022}"/>
              </a:ext>
            </a:extLst>
          </p:cNvPr>
          <p:cNvSpPr>
            <a:spLocks noGrp="1"/>
          </p:cNvSpPr>
          <p:nvPr>
            <p:ph type="sldNum" sz="quarter" idx="12"/>
          </p:nvPr>
        </p:nvSpPr>
        <p:spPr/>
        <p:txBody>
          <a:bodyPr/>
          <a:lstStyle/>
          <a:p>
            <a:fld id="{A1B0FC96-C112-44D1-959F-DEDDE423C861}" type="slidenum">
              <a:rPr lang="en-US" smtClean="0"/>
              <a:t>‹#›</a:t>
            </a:fld>
            <a:endParaRPr lang="en-US"/>
          </a:p>
        </p:txBody>
      </p:sp>
    </p:spTree>
    <p:extLst>
      <p:ext uri="{BB962C8B-B14F-4D97-AF65-F5344CB8AC3E}">
        <p14:creationId xmlns:p14="http://schemas.microsoft.com/office/powerpoint/2010/main" val="107830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FEFF7-F073-43DA-9893-D9B401A8A0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EC0497-7AC0-49A7-9DE2-131A01C39B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EDA080-8B07-4E80-82BF-150C1F5D092E}"/>
              </a:ext>
            </a:extLst>
          </p:cNvPr>
          <p:cNvSpPr>
            <a:spLocks noGrp="1"/>
          </p:cNvSpPr>
          <p:nvPr>
            <p:ph type="dt" sz="half" idx="10"/>
          </p:nvPr>
        </p:nvSpPr>
        <p:spPr/>
        <p:txBody>
          <a:bodyPr/>
          <a:lstStyle/>
          <a:p>
            <a:fld id="{7156D711-6177-493B-935F-ECCA976988D4}" type="datetimeFigureOut">
              <a:rPr lang="en-US" smtClean="0"/>
              <a:t>12/10/2020</a:t>
            </a:fld>
            <a:endParaRPr lang="en-US"/>
          </a:p>
        </p:txBody>
      </p:sp>
      <p:sp>
        <p:nvSpPr>
          <p:cNvPr id="5" name="Footer Placeholder 4">
            <a:extLst>
              <a:ext uri="{FF2B5EF4-FFF2-40B4-BE49-F238E27FC236}">
                <a16:creationId xmlns:a16="http://schemas.microsoft.com/office/drawing/2014/main" id="{5F79EC40-EE0D-4542-B27C-7630CE0F01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AD50CB-B22C-4A1E-B1E1-FE776772B5C3}"/>
              </a:ext>
            </a:extLst>
          </p:cNvPr>
          <p:cNvSpPr>
            <a:spLocks noGrp="1"/>
          </p:cNvSpPr>
          <p:nvPr>
            <p:ph type="sldNum" sz="quarter" idx="12"/>
          </p:nvPr>
        </p:nvSpPr>
        <p:spPr/>
        <p:txBody>
          <a:bodyPr/>
          <a:lstStyle/>
          <a:p>
            <a:fld id="{A1B0FC96-C112-44D1-959F-DEDDE423C861}" type="slidenum">
              <a:rPr lang="en-US" smtClean="0"/>
              <a:t>‹#›</a:t>
            </a:fld>
            <a:endParaRPr lang="en-US"/>
          </a:p>
        </p:txBody>
      </p:sp>
    </p:spTree>
    <p:extLst>
      <p:ext uri="{BB962C8B-B14F-4D97-AF65-F5344CB8AC3E}">
        <p14:creationId xmlns:p14="http://schemas.microsoft.com/office/powerpoint/2010/main" val="2709310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51D93-14B4-478C-AB4D-DBB0A840E7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074A415-C810-4C32-B328-BCF83883A1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C17252-FDC3-4CB4-880D-EC375866CA09}"/>
              </a:ext>
            </a:extLst>
          </p:cNvPr>
          <p:cNvSpPr>
            <a:spLocks noGrp="1"/>
          </p:cNvSpPr>
          <p:nvPr>
            <p:ph type="dt" sz="half" idx="10"/>
          </p:nvPr>
        </p:nvSpPr>
        <p:spPr/>
        <p:txBody>
          <a:bodyPr/>
          <a:lstStyle/>
          <a:p>
            <a:fld id="{7156D711-6177-493B-935F-ECCA976988D4}" type="datetimeFigureOut">
              <a:rPr lang="en-US" smtClean="0"/>
              <a:t>12/10/2020</a:t>
            </a:fld>
            <a:endParaRPr lang="en-US"/>
          </a:p>
        </p:txBody>
      </p:sp>
      <p:sp>
        <p:nvSpPr>
          <p:cNvPr id="5" name="Footer Placeholder 4">
            <a:extLst>
              <a:ext uri="{FF2B5EF4-FFF2-40B4-BE49-F238E27FC236}">
                <a16:creationId xmlns:a16="http://schemas.microsoft.com/office/drawing/2014/main" id="{988B6A93-6C5C-4840-8958-97D4648E67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EEEC56-48EF-4E32-945D-FD88861E889C}"/>
              </a:ext>
            </a:extLst>
          </p:cNvPr>
          <p:cNvSpPr>
            <a:spLocks noGrp="1"/>
          </p:cNvSpPr>
          <p:nvPr>
            <p:ph type="sldNum" sz="quarter" idx="12"/>
          </p:nvPr>
        </p:nvSpPr>
        <p:spPr/>
        <p:txBody>
          <a:bodyPr/>
          <a:lstStyle/>
          <a:p>
            <a:fld id="{A1B0FC96-C112-44D1-959F-DEDDE423C861}" type="slidenum">
              <a:rPr lang="en-US" smtClean="0"/>
              <a:t>‹#›</a:t>
            </a:fld>
            <a:endParaRPr lang="en-US"/>
          </a:p>
        </p:txBody>
      </p:sp>
    </p:spTree>
    <p:extLst>
      <p:ext uri="{BB962C8B-B14F-4D97-AF65-F5344CB8AC3E}">
        <p14:creationId xmlns:p14="http://schemas.microsoft.com/office/powerpoint/2010/main" val="1325409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8EC5A-23EA-4E04-A765-C7E87BE506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FC212D-72F8-4E21-A0B9-7C861B746B6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04F2B7A-E6E8-4283-883E-CDFB5A03D77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AFBEB0A-6A62-454A-A496-F6DA1A7359F9}"/>
              </a:ext>
            </a:extLst>
          </p:cNvPr>
          <p:cNvSpPr>
            <a:spLocks noGrp="1"/>
          </p:cNvSpPr>
          <p:nvPr>
            <p:ph type="dt" sz="half" idx="10"/>
          </p:nvPr>
        </p:nvSpPr>
        <p:spPr/>
        <p:txBody>
          <a:bodyPr/>
          <a:lstStyle/>
          <a:p>
            <a:fld id="{7156D711-6177-493B-935F-ECCA976988D4}" type="datetimeFigureOut">
              <a:rPr lang="en-US" smtClean="0"/>
              <a:t>12/10/2020</a:t>
            </a:fld>
            <a:endParaRPr lang="en-US"/>
          </a:p>
        </p:txBody>
      </p:sp>
      <p:sp>
        <p:nvSpPr>
          <p:cNvPr id="6" name="Footer Placeholder 5">
            <a:extLst>
              <a:ext uri="{FF2B5EF4-FFF2-40B4-BE49-F238E27FC236}">
                <a16:creationId xmlns:a16="http://schemas.microsoft.com/office/drawing/2014/main" id="{F177B61E-1392-40A1-8471-35D1E394AA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5C80F3-77BB-4A99-B33C-E455B8994053}"/>
              </a:ext>
            </a:extLst>
          </p:cNvPr>
          <p:cNvSpPr>
            <a:spLocks noGrp="1"/>
          </p:cNvSpPr>
          <p:nvPr>
            <p:ph type="sldNum" sz="quarter" idx="12"/>
          </p:nvPr>
        </p:nvSpPr>
        <p:spPr/>
        <p:txBody>
          <a:bodyPr/>
          <a:lstStyle/>
          <a:p>
            <a:fld id="{A1B0FC96-C112-44D1-959F-DEDDE423C861}" type="slidenum">
              <a:rPr lang="en-US" smtClean="0"/>
              <a:t>‹#›</a:t>
            </a:fld>
            <a:endParaRPr lang="en-US"/>
          </a:p>
        </p:txBody>
      </p:sp>
    </p:spTree>
    <p:extLst>
      <p:ext uri="{BB962C8B-B14F-4D97-AF65-F5344CB8AC3E}">
        <p14:creationId xmlns:p14="http://schemas.microsoft.com/office/powerpoint/2010/main" val="1700507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80463-CFF3-4C40-885B-198996BD100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C50240F-BC6D-45ED-AF41-CF67F84B23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8F2A7E-E021-4E09-92A2-9532D74E5F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E0CDEA-E5DF-4D10-9521-3D5540A6D2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095DA6-BB76-43BF-B0DA-E1D6A6718DC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216387-167B-4088-97E9-DB3859283D5D}"/>
              </a:ext>
            </a:extLst>
          </p:cNvPr>
          <p:cNvSpPr>
            <a:spLocks noGrp="1"/>
          </p:cNvSpPr>
          <p:nvPr>
            <p:ph type="dt" sz="half" idx="10"/>
          </p:nvPr>
        </p:nvSpPr>
        <p:spPr/>
        <p:txBody>
          <a:bodyPr/>
          <a:lstStyle/>
          <a:p>
            <a:fld id="{7156D711-6177-493B-935F-ECCA976988D4}" type="datetimeFigureOut">
              <a:rPr lang="en-US" smtClean="0"/>
              <a:t>12/10/2020</a:t>
            </a:fld>
            <a:endParaRPr lang="en-US"/>
          </a:p>
        </p:txBody>
      </p:sp>
      <p:sp>
        <p:nvSpPr>
          <p:cNvPr id="8" name="Footer Placeholder 7">
            <a:extLst>
              <a:ext uri="{FF2B5EF4-FFF2-40B4-BE49-F238E27FC236}">
                <a16:creationId xmlns:a16="http://schemas.microsoft.com/office/drawing/2014/main" id="{10870D19-0890-4CE2-80B2-0A65CE83E1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053C72-3B73-4C3A-9B5A-511CFC2D0E65}"/>
              </a:ext>
            </a:extLst>
          </p:cNvPr>
          <p:cNvSpPr>
            <a:spLocks noGrp="1"/>
          </p:cNvSpPr>
          <p:nvPr>
            <p:ph type="sldNum" sz="quarter" idx="12"/>
          </p:nvPr>
        </p:nvSpPr>
        <p:spPr/>
        <p:txBody>
          <a:bodyPr/>
          <a:lstStyle/>
          <a:p>
            <a:fld id="{A1B0FC96-C112-44D1-959F-DEDDE423C861}" type="slidenum">
              <a:rPr lang="en-US" smtClean="0"/>
              <a:t>‹#›</a:t>
            </a:fld>
            <a:endParaRPr lang="en-US"/>
          </a:p>
        </p:txBody>
      </p:sp>
    </p:spTree>
    <p:extLst>
      <p:ext uri="{BB962C8B-B14F-4D97-AF65-F5344CB8AC3E}">
        <p14:creationId xmlns:p14="http://schemas.microsoft.com/office/powerpoint/2010/main" val="3602724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056C8-F732-4131-9940-93F52233AA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27A87A4-1DC6-479F-A70B-4FE160B31D2B}"/>
              </a:ext>
            </a:extLst>
          </p:cNvPr>
          <p:cNvSpPr>
            <a:spLocks noGrp="1"/>
          </p:cNvSpPr>
          <p:nvPr>
            <p:ph type="dt" sz="half" idx="10"/>
          </p:nvPr>
        </p:nvSpPr>
        <p:spPr/>
        <p:txBody>
          <a:bodyPr/>
          <a:lstStyle/>
          <a:p>
            <a:fld id="{7156D711-6177-493B-935F-ECCA976988D4}" type="datetimeFigureOut">
              <a:rPr lang="en-US" smtClean="0"/>
              <a:t>12/10/2020</a:t>
            </a:fld>
            <a:endParaRPr lang="en-US"/>
          </a:p>
        </p:txBody>
      </p:sp>
      <p:sp>
        <p:nvSpPr>
          <p:cNvPr id="4" name="Footer Placeholder 3">
            <a:extLst>
              <a:ext uri="{FF2B5EF4-FFF2-40B4-BE49-F238E27FC236}">
                <a16:creationId xmlns:a16="http://schemas.microsoft.com/office/drawing/2014/main" id="{E2DBADD5-46A7-4325-A9AD-F52B27B1F1B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4C032FE-3D18-40CD-AEB7-6857CD22AB05}"/>
              </a:ext>
            </a:extLst>
          </p:cNvPr>
          <p:cNvSpPr>
            <a:spLocks noGrp="1"/>
          </p:cNvSpPr>
          <p:nvPr>
            <p:ph type="sldNum" sz="quarter" idx="12"/>
          </p:nvPr>
        </p:nvSpPr>
        <p:spPr/>
        <p:txBody>
          <a:bodyPr/>
          <a:lstStyle/>
          <a:p>
            <a:fld id="{A1B0FC96-C112-44D1-959F-DEDDE423C861}" type="slidenum">
              <a:rPr lang="en-US" smtClean="0"/>
              <a:t>‹#›</a:t>
            </a:fld>
            <a:endParaRPr lang="en-US"/>
          </a:p>
        </p:txBody>
      </p:sp>
    </p:spTree>
    <p:extLst>
      <p:ext uri="{BB962C8B-B14F-4D97-AF65-F5344CB8AC3E}">
        <p14:creationId xmlns:p14="http://schemas.microsoft.com/office/powerpoint/2010/main" val="3276610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08B7D8-2332-455A-A847-21067B24A171}"/>
              </a:ext>
            </a:extLst>
          </p:cNvPr>
          <p:cNvSpPr>
            <a:spLocks noGrp="1"/>
          </p:cNvSpPr>
          <p:nvPr>
            <p:ph type="dt" sz="half" idx="10"/>
          </p:nvPr>
        </p:nvSpPr>
        <p:spPr/>
        <p:txBody>
          <a:bodyPr/>
          <a:lstStyle/>
          <a:p>
            <a:fld id="{7156D711-6177-493B-935F-ECCA976988D4}" type="datetimeFigureOut">
              <a:rPr lang="en-US" smtClean="0"/>
              <a:t>12/10/2020</a:t>
            </a:fld>
            <a:endParaRPr lang="en-US"/>
          </a:p>
        </p:txBody>
      </p:sp>
      <p:sp>
        <p:nvSpPr>
          <p:cNvPr id="3" name="Footer Placeholder 2">
            <a:extLst>
              <a:ext uri="{FF2B5EF4-FFF2-40B4-BE49-F238E27FC236}">
                <a16:creationId xmlns:a16="http://schemas.microsoft.com/office/drawing/2014/main" id="{B08E1BDD-0B64-40D7-B79A-02E00DF8C6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98438D-146F-4818-B66B-5AAFA55FABD9}"/>
              </a:ext>
            </a:extLst>
          </p:cNvPr>
          <p:cNvSpPr>
            <a:spLocks noGrp="1"/>
          </p:cNvSpPr>
          <p:nvPr>
            <p:ph type="sldNum" sz="quarter" idx="12"/>
          </p:nvPr>
        </p:nvSpPr>
        <p:spPr/>
        <p:txBody>
          <a:bodyPr/>
          <a:lstStyle/>
          <a:p>
            <a:fld id="{A1B0FC96-C112-44D1-959F-DEDDE423C861}" type="slidenum">
              <a:rPr lang="en-US" smtClean="0"/>
              <a:t>‹#›</a:t>
            </a:fld>
            <a:endParaRPr lang="en-US"/>
          </a:p>
        </p:txBody>
      </p:sp>
    </p:spTree>
    <p:extLst>
      <p:ext uri="{BB962C8B-B14F-4D97-AF65-F5344CB8AC3E}">
        <p14:creationId xmlns:p14="http://schemas.microsoft.com/office/powerpoint/2010/main" val="2101501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BA347-0BBB-4BFB-9295-59D165FA31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C35C08F-0D17-4798-B2CB-E0AF3FBFC1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8DDDF8-BA0A-45A3-A0FA-FDED56CA7A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AD1FCD-3E71-4144-A731-E65B36D81D14}"/>
              </a:ext>
            </a:extLst>
          </p:cNvPr>
          <p:cNvSpPr>
            <a:spLocks noGrp="1"/>
          </p:cNvSpPr>
          <p:nvPr>
            <p:ph type="dt" sz="half" idx="10"/>
          </p:nvPr>
        </p:nvSpPr>
        <p:spPr/>
        <p:txBody>
          <a:bodyPr/>
          <a:lstStyle/>
          <a:p>
            <a:fld id="{7156D711-6177-493B-935F-ECCA976988D4}" type="datetimeFigureOut">
              <a:rPr lang="en-US" smtClean="0"/>
              <a:t>12/10/2020</a:t>
            </a:fld>
            <a:endParaRPr lang="en-US"/>
          </a:p>
        </p:txBody>
      </p:sp>
      <p:sp>
        <p:nvSpPr>
          <p:cNvPr id="6" name="Footer Placeholder 5">
            <a:extLst>
              <a:ext uri="{FF2B5EF4-FFF2-40B4-BE49-F238E27FC236}">
                <a16:creationId xmlns:a16="http://schemas.microsoft.com/office/drawing/2014/main" id="{1CF8DAAB-1C02-4449-9CB3-9837D2CDC1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582233-259C-41E7-8CD4-A925683BA7B4}"/>
              </a:ext>
            </a:extLst>
          </p:cNvPr>
          <p:cNvSpPr>
            <a:spLocks noGrp="1"/>
          </p:cNvSpPr>
          <p:nvPr>
            <p:ph type="sldNum" sz="quarter" idx="12"/>
          </p:nvPr>
        </p:nvSpPr>
        <p:spPr/>
        <p:txBody>
          <a:bodyPr/>
          <a:lstStyle/>
          <a:p>
            <a:fld id="{A1B0FC96-C112-44D1-959F-DEDDE423C861}" type="slidenum">
              <a:rPr lang="en-US" smtClean="0"/>
              <a:t>‹#›</a:t>
            </a:fld>
            <a:endParaRPr lang="en-US"/>
          </a:p>
        </p:txBody>
      </p:sp>
    </p:spTree>
    <p:extLst>
      <p:ext uri="{BB962C8B-B14F-4D97-AF65-F5344CB8AC3E}">
        <p14:creationId xmlns:p14="http://schemas.microsoft.com/office/powerpoint/2010/main" val="3486510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AF52A-7DD6-45A5-9383-DEEF237629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5A0E26-1922-4531-871D-B78341D7D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5DE13E-25F1-4499-A389-D462444BF6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5D0799-0331-4F8A-B516-80DEB07D8478}"/>
              </a:ext>
            </a:extLst>
          </p:cNvPr>
          <p:cNvSpPr>
            <a:spLocks noGrp="1"/>
          </p:cNvSpPr>
          <p:nvPr>
            <p:ph type="dt" sz="half" idx="10"/>
          </p:nvPr>
        </p:nvSpPr>
        <p:spPr/>
        <p:txBody>
          <a:bodyPr/>
          <a:lstStyle/>
          <a:p>
            <a:fld id="{7156D711-6177-493B-935F-ECCA976988D4}" type="datetimeFigureOut">
              <a:rPr lang="en-US" smtClean="0"/>
              <a:t>12/10/2020</a:t>
            </a:fld>
            <a:endParaRPr lang="en-US"/>
          </a:p>
        </p:txBody>
      </p:sp>
      <p:sp>
        <p:nvSpPr>
          <p:cNvPr id="6" name="Footer Placeholder 5">
            <a:extLst>
              <a:ext uri="{FF2B5EF4-FFF2-40B4-BE49-F238E27FC236}">
                <a16:creationId xmlns:a16="http://schemas.microsoft.com/office/drawing/2014/main" id="{24FF0B00-D952-446D-BDFC-5EAF2A4227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62CE0E-8742-4F67-A938-71767F12CE8A}"/>
              </a:ext>
            </a:extLst>
          </p:cNvPr>
          <p:cNvSpPr>
            <a:spLocks noGrp="1"/>
          </p:cNvSpPr>
          <p:nvPr>
            <p:ph type="sldNum" sz="quarter" idx="12"/>
          </p:nvPr>
        </p:nvSpPr>
        <p:spPr/>
        <p:txBody>
          <a:bodyPr/>
          <a:lstStyle/>
          <a:p>
            <a:fld id="{A1B0FC96-C112-44D1-959F-DEDDE423C861}" type="slidenum">
              <a:rPr lang="en-US" smtClean="0"/>
              <a:t>‹#›</a:t>
            </a:fld>
            <a:endParaRPr lang="en-US"/>
          </a:p>
        </p:txBody>
      </p:sp>
    </p:spTree>
    <p:extLst>
      <p:ext uri="{BB962C8B-B14F-4D97-AF65-F5344CB8AC3E}">
        <p14:creationId xmlns:p14="http://schemas.microsoft.com/office/powerpoint/2010/main" val="606993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DB4832-8915-4EC5-BA3A-18B45818F5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CFEDF3B-1289-465F-A538-17A6B3E8F6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A9AB71-EB60-45A7-BC6D-9A02DBE5EE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56D711-6177-493B-935F-ECCA976988D4}" type="datetimeFigureOut">
              <a:rPr lang="en-US" smtClean="0"/>
              <a:t>12/10/2020</a:t>
            </a:fld>
            <a:endParaRPr lang="en-US"/>
          </a:p>
        </p:txBody>
      </p:sp>
      <p:sp>
        <p:nvSpPr>
          <p:cNvPr id="5" name="Footer Placeholder 4">
            <a:extLst>
              <a:ext uri="{FF2B5EF4-FFF2-40B4-BE49-F238E27FC236}">
                <a16:creationId xmlns:a16="http://schemas.microsoft.com/office/drawing/2014/main" id="{7E75068C-FC0C-4D70-9339-8327D7C011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F294873-CE86-4702-95D9-B1CB19E23C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B0FC96-C112-44D1-959F-DEDDE423C861}" type="slidenum">
              <a:rPr lang="en-US" smtClean="0"/>
              <a:t>‹#›</a:t>
            </a:fld>
            <a:endParaRPr lang="en-US"/>
          </a:p>
        </p:txBody>
      </p:sp>
    </p:spTree>
    <p:extLst>
      <p:ext uri="{BB962C8B-B14F-4D97-AF65-F5344CB8AC3E}">
        <p14:creationId xmlns:p14="http://schemas.microsoft.com/office/powerpoint/2010/main" val="1590489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8209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A9FC6-441D-4727-A3D7-03E707FDA3F2}"/>
              </a:ext>
            </a:extLst>
          </p:cNvPr>
          <p:cNvSpPr>
            <a:spLocks noGrp="1"/>
          </p:cNvSpPr>
          <p:nvPr>
            <p:ph type="ctrTitle"/>
          </p:nvPr>
        </p:nvSpPr>
        <p:spPr>
          <a:xfrm>
            <a:off x="756004" y="1281659"/>
            <a:ext cx="6522720" cy="3098483"/>
          </a:xfrm>
        </p:spPr>
        <p:txBody>
          <a:bodyPr anchor="t">
            <a:normAutofit/>
          </a:bodyPr>
          <a:lstStyle/>
          <a:p>
            <a:r>
              <a:rPr lang="en-US" sz="8800" dirty="0">
                <a:solidFill>
                  <a:schemeClr val="accent3">
                    <a:lumMod val="20000"/>
                    <a:lumOff val="80000"/>
                  </a:schemeClr>
                </a:solidFill>
                <a:latin typeface="Satisfy" panose="02000000000000000000" pitchFamily="2" charset="0"/>
              </a:rPr>
              <a:t>Giving Thanks</a:t>
            </a:r>
            <a:br>
              <a:rPr lang="en-US" sz="8800" dirty="0">
                <a:solidFill>
                  <a:schemeClr val="accent3">
                    <a:lumMod val="20000"/>
                    <a:lumOff val="80000"/>
                  </a:schemeClr>
                </a:solidFill>
                <a:latin typeface="Satisfy" panose="02000000000000000000" pitchFamily="2" charset="0"/>
              </a:rPr>
            </a:br>
            <a:r>
              <a:rPr lang="en-US" sz="8800" dirty="0">
                <a:solidFill>
                  <a:schemeClr val="accent3">
                    <a:lumMod val="20000"/>
                    <a:lumOff val="80000"/>
                  </a:schemeClr>
                </a:solidFill>
                <a:latin typeface="Satisfy" panose="02000000000000000000" pitchFamily="2" charset="0"/>
              </a:rPr>
              <a:t>to God</a:t>
            </a:r>
          </a:p>
        </p:txBody>
      </p:sp>
      <p:sp>
        <p:nvSpPr>
          <p:cNvPr id="3" name="Subtitle 2">
            <a:extLst>
              <a:ext uri="{FF2B5EF4-FFF2-40B4-BE49-F238E27FC236}">
                <a16:creationId xmlns:a16="http://schemas.microsoft.com/office/drawing/2014/main" id="{585F65BE-C0A8-4A6B-9CEE-94E99CC66DC6}"/>
              </a:ext>
            </a:extLst>
          </p:cNvPr>
          <p:cNvSpPr>
            <a:spLocks noGrp="1"/>
          </p:cNvSpPr>
          <p:nvPr>
            <p:ph type="subTitle" idx="1"/>
          </p:nvPr>
        </p:nvSpPr>
        <p:spPr>
          <a:xfrm>
            <a:off x="1938728" y="4614640"/>
            <a:ext cx="4157272" cy="961701"/>
          </a:xfrm>
        </p:spPr>
        <p:txBody>
          <a:bodyPr>
            <a:normAutofit/>
          </a:bodyPr>
          <a:lstStyle/>
          <a:p>
            <a:r>
              <a:rPr lang="en-US" sz="5400" b="1" dirty="0">
                <a:solidFill>
                  <a:schemeClr val="accent3">
                    <a:lumMod val="20000"/>
                    <a:lumOff val="80000"/>
                  </a:schemeClr>
                </a:solidFill>
              </a:rPr>
              <a:t>Ephesians 5</a:t>
            </a:r>
          </a:p>
        </p:txBody>
      </p:sp>
    </p:spTree>
    <p:extLst>
      <p:ext uri="{BB962C8B-B14F-4D97-AF65-F5344CB8AC3E}">
        <p14:creationId xmlns:p14="http://schemas.microsoft.com/office/powerpoint/2010/main" val="2031960793"/>
      </p:ext>
    </p:extLst>
  </p:cSld>
  <p:clrMapOvr>
    <a:masterClrMapping/>
  </p:clrMapOvr>
  <mc:AlternateContent xmlns:mc="http://schemas.openxmlformats.org/markup-compatibility/2006" xmlns:p14="http://schemas.microsoft.com/office/powerpoint/2010/main">
    <mc:Choice Requires="p14">
      <p:transition spd="slow" p14:dur="1250">
        <p14:prism dir="d" isContent="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A9FC6-441D-4727-A3D7-03E707FDA3F2}"/>
              </a:ext>
            </a:extLst>
          </p:cNvPr>
          <p:cNvSpPr>
            <a:spLocks noGrp="1"/>
          </p:cNvSpPr>
          <p:nvPr>
            <p:ph type="ctrTitle"/>
          </p:nvPr>
        </p:nvSpPr>
        <p:spPr>
          <a:xfrm>
            <a:off x="770994" y="504784"/>
            <a:ext cx="6522720" cy="1266669"/>
          </a:xfrm>
        </p:spPr>
        <p:txBody>
          <a:bodyPr anchor="t">
            <a:normAutofit/>
          </a:bodyPr>
          <a:lstStyle/>
          <a:p>
            <a:r>
              <a:rPr lang="en-US" sz="7200" dirty="0">
                <a:solidFill>
                  <a:schemeClr val="accent3">
                    <a:lumMod val="20000"/>
                    <a:lumOff val="80000"/>
                  </a:schemeClr>
                </a:solidFill>
                <a:latin typeface="Satisfy" panose="02000000000000000000" pitchFamily="2" charset="0"/>
              </a:rPr>
              <a:t>Who ?</a:t>
            </a:r>
          </a:p>
        </p:txBody>
      </p:sp>
      <p:sp>
        <p:nvSpPr>
          <p:cNvPr id="3" name="Subtitle 2">
            <a:extLst>
              <a:ext uri="{FF2B5EF4-FFF2-40B4-BE49-F238E27FC236}">
                <a16:creationId xmlns:a16="http://schemas.microsoft.com/office/drawing/2014/main" id="{585F65BE-C0A8-4A6B-9CEE-94E99CC66DC6}"/>
              </a:ext>
            </a:extLst>
          </p:cNvPr>
          <p:cNvSpPr>
            <a:spLocks noGrp="1"/>
          </p:cNvSpPr>
          <p:nvPr>
            <p:ph type="subTitle" idx="1"/>
          </p:nvPr>
        </p:nvSpPr>
        <p:spPr>
          <a:xfrm>
            <a:off x="745261" y="1856450"/>
            <a:ext cx="6522720" cy="961701"/>
          </a:xfrm>
        </p:spPr>
        <p:txBody>
          <a:bodyPr>
            <a:normAutofit/>
          </a:bodyPr>
          <a:lstStyle/>
          <a:p>
            <a:r>
              <a:rPr lang="en-US" sz="4400" i="1" dirty="0">
                <a:solidFill>
                  <a:schemeClr val="accent3">
                    <a:lumMod val="20000"/>
                    <a:lumOff val="80000"/>
                  </a:schemeClr>
                </a:solidFill>
              </a:rPr>
              <a:t>“imitators of God” </a:t>
            </a:r>
            <a:r>
              <a:rPr lang="en-US" sz="4400" b="1" dirty="0">
                <a:solidFill>
                  <a:schemeClr val="accent3">
                    <a:lumMod val="20000"/>
                    <a:lumOff val="80000"/>
                  </a:schemeClr>
                </a:solidFill>
              </a:rPr>
              <a:t>(1)</a:t>
            </a:r>
          </a:p>
        </p:txBody>
      </p:sp>
      <p:sp>
        <p:nvSpPr>
          <p:cNvPr id="4" name="TextBox 3">
            <a:extLst>
              <a:ext uri="{FF2B5EF4-FFF2-40B4-BE49-F238E27FC236}">
                <a16:creationId xmlns:a16="http://schemas.microsoft.com/office/drawing/2014/main" id="{7A6639D3-3922-4205-B051-61527BF17E72}"/>
              </a:ext>
            </a:extLst>
          </p:cNvPr>
          <p:cNvSpPr txBox="1"/>
          <p:nvPr/>
        </p:nvSpPr>
        <p:spPr>
          <a:xfrm>
            <a:off x="770994" y="3429000"/>
            <a:ext cx="6574186" cy="2123658"/>
          </a:xfrm>
          <a:prstGeom prst="rect">
            <a:avLst/>
          </a:prstGeom>
          <a:noFill/>
        </p:spPr>
        <p:txBody>
          <a:bodyPr wrap="square" rtlCol="0">
            <a:spAutoFit/>
          </a:bodyPr>
          <a:lstStyle/>
          <a:p>
            <a:pPr algn="ctr"/>
            <a:r>
              <a:rPr lang="en-US" sz="4400" dirty="0">
                <a:solidFill>
                  <a:srgbClr val="FFFF00"/>
                </a:solidFill>
              </a:rPr>
              <a:t>1 Thessalonians 5:16-18</a:t>
            </a:r>
          </a:p>
          <a:p>
            <a:pPr algn="ctr"/>
            <a:r>
              <a:rPr lang="en-US" sz="4400" dirty="0">
                <a:solidFill>
                  <a:srgbClr val="FFFF00"/>
                </a:solidFill>
              </a:rPr>
              <a:t>Philippians 4:6</a:t>
            </a:r>
          </a:p>
          <a:p>
            <a:pPr algn="ctr"/>
            <a:r>
              <a:rPr lang="en-US" sz="4400" dirty="0">
                <a:solidFill>
                  <a:srgbClr val="FFFF00"/>
                </a:solidFill>
              </a:rPr>
              <a:t>James 5:16</a:t>
            </a:r>
          </a:p>
        </p:txBody>
      </p:sp>
    </p:spTree>
    <p:extLst>
      <p:ext uri="{BB962C8B-B14F-4D97-AF65-F5344CB8AC3E}">
        <p14:creationId xmlns:p14="http://schemas.microsoft.com/office/powerpoint/2010/main" val="3225954084"/>
      </p:ext>
    </p:extLst>
  </p:cSld>
  <p:clrMapOvr>
    <a:masterClrMapping/>
  </p:clrMapOvr>
  <mc:AlternateContent xmlns:mc="http://schemas.openxmlformats.org/markup-compatibility/2006" xmlns:p14="http://schemas.microsoft.com/office/powerpoint/2010/main">
    <mc:Choice Requires="p14">
      <p:transition spd="slow" p14:dur="1250">
        <p14:prism dir="u" isContent="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A9FC6-441D-4727-A3D7-03E707FDA3F2}"/>
              </a:ext>
            </a:extLst>
          </p:cNvPr>
          <p:cNvSpPr>
            <a:spLocks noGrp="1"/>
          </p:cNvSpPr>
          <p:nvPr>
            <p:ph type="ctrTitle"/>
          </p:nvPr>
        </p:nvSpPr>
        <p:spPr>
          <a:xfrm>
            <a:off x="770994" y="504784"/>
            <a:ext cx="6522720" cy="1266669"/>
          </a:xfrm>
        </p:spPr>
        <p:txBody>
          <a:bodyPr anchor="t">
            <a:normAutofit/>
          </a:bodyPr>
          <a:lstStyle/>
          <a:p>
            <a:r>
              <a:rPr lang="en-US" sz="7200" dirty="0">
                <a:solidFill>
                  <a:schemeClr val="accent3">
                    <a:lumMod val="20000"/>
                    <a:lumOff val="80000"/>
                  </a:schemeClr>
                </a:solidFill>
                <a:latin typeface="Satisfy" panose="02000000000000000000" pitchFamily="2" charset="0"/>
              </a:rPr>
              <a:t>What ?</a:t>
            </a:r>
          </a:p>
        </p:txBody>
      </p:sp>
      <p:sp>
        <p:nvSpPr>
          <p:cNvPr id="3" name="Subtitle 2">
            <a:extLst>
              <a:ext uri="{FF2B5EF4-FFF2-40B4-BE49-F238E27FC236}">
                <a16:creationId xmlns:a16="http://schemas.microsoft.com/office/drawing/2014/main" id="{585F65BE-C0A8-4A6B-9CEE-94E99CC66DC6}"/>
              </a:ext>
            </a:extLst>
          </p:cNvPr>
          <p:cNvSpPr>
            <a:spLocks noGrp="1"/>
          </p:cNvSpPr>
          <p:nvPr>
            <p:ph type="subTitle" idx="1"/>
          </p:nvPr>
        </p:nvSpPr>
        <p:spPr>
          <a:xfrm>
            <a:off x="745261" y="1856450"/>
            <a:ext cx="6522720" cy="961701"/>
          </a:xfrm>
        </p:spPr>
        <p:txBody>
          <a:bodyPr>
            <a:normAutofit/>
          </a:bodyPr>
          <a:lstStyle/>
          <a:p>
            <a:r>
              <a:rPr lang="en-US" sz="4400" i="1" dirty="0">
                <a:solidFill>
                  <a:schemeClr val="accent3">
                    <a:lumMod val="20000"/>
                    <a:lumOff val="80000"/>
                  </a:schemeClr>
                </a:solidFill>
              </a:rPr>
              <a:t>“giving thanks” </a:t>
            </a:r>
            <a:r>
              <a:rPr lang="en-US" sz="4400" b="1" dirty="0">
                <a:solidFill>
                  <a:schemeClr val="accent3">
                    <a:lumMod val="20000"/>
                    <a:lumOff val="80000"/>
                  </a:schemeClr>
                </a:solidFill>
              </a:rPr>
              <a:t>(20)</a:t>
            </a:r>
          </a:p>
        </p:txBody>
      </p:sp>
      <p:sp>
        <p:nvSpPr>
          <p:cNvPr id="5" name="TextBox 4">
            <a:extLst>
              <a:ext uri="{FF2B5EF4-FFF2-40B4-BE49-F238E27FC236}">
                <a16:creationId xmlns:a16="http://schemas.microsoft.com/office/drawing/2014/main" id="{7672FACA-3C1C-430F-BB18-506A59490515}"/>
              </a:ext>
            </a:extLst>
          </p:cNvPr>
          <p:cNvSpPr txBox="1"/>
          <p:nvPr/>
        </p:nvSpPr>
        <p:spPr>
          <a:xfrm>
            <a:off x="770994" y="3429000"/>
            <a:ext cx="6574186" cy="2123658"/>
          </a:xfrm>
          <a:prstGeom prst="rect">
            <a:avLst/>
          </a:prstGeom>
          <a:noFill/>
        </p:spPr>
        <p:txBody>
          <a:bodyPr wrap="square" rtlCol="0">
            <a:spAutoFit/>
          </a:bodyPr>
          <a:lstStyle/>
          <a:p>
            <a:pPr algn="ctr"/>
            <a:r>
              <a:rPr lang="en-US" sz="4400" dirty="0">
                <a:solidFill>
                  <a:srgbClr val="FFFF00"/>
                </a:solidFill>
              </a:rPr>
              <a:t>Colossians 3:15-16</a:t>
            </a:r>
          </a:p>
          <a:p>
            <a:pPr algn="ctr"/>
            <a:r>
              <a:rPr lang="en-US" sz="4400" dirty="0">
                <a:solidFill>
                  <a:srgbClr val="FFFF00"/>
                </a:solidFill>
              </a:rPr>
              <a:t>Psalm 100:3-5</a:t>
            </a:r>
          </a:p>
          <a:p>
            <a:pPr algn="ctr"/>
            <a:r>
              <a:rPr lang="en-US" sz="4400" dirty="0">
                <a:solidFill>
                  <a:srgbClr val="FFFF00"/>
                </a:solidFill>
              </a:rPr>
              <a:t>1 Thessalonians 5:18</a:t>
            </a:r>
          </a:p>
        </p:txBody>
      </p:sp>
    </p:spTree>
    <p:extLst>
      <p:ext uri="{BB962C8B-B14F-4D97-AF65-F5344CB8AC3E}">
        <p14:creationId xmlns:p14="http://schemas.microsoft.com/office/powerpoint/2010/main" val="197674662"/>
      </p:ext>
    </p:extLst>
  </p:cSld>
  <p:clrMapOvr>
    <a:masterClrMapping/>
  </p:clrMapOvr>
  <mc:AlternateContent xmlns:mc="http://schemas.openxmlformats.org/markup-compatibility/2006" xmlns:p14="http://schemas.microsoft.com/office/powerpoint/2010/main">
    <mc:Choice Requires="p14">
      <p:transition spd="slow" p14:dur="1250">
        <p14:prism dir="u" isContent="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A9FC6-441D-4727-A3D7-03E707FDA3F2}"/>
              </a:ext>
            </a:extLst>
          </p:cNvPr>
          <p:cNvSpPr>
            <a:spLocks noGrp="1"/>
          </p:cNvSpPr>
          <p:nvPr>
            <p:ph type="ctrTitle"/>
          </p:nvPr>
        </p:nvSpPr>
        <p:spPr>
          <a:xfrm>
            <a:off x="770994" y="504784"/>
            <a:ext cx="6522720" cy="1266669"/>
          </a:xfrm>
        </p:spPr>
        <p:txBody>
          <a:bodyPr anchor="t">
            <a:normAutofit/>
          </a:bodyPr>
          <a:lstStyle/>
          <a:p>
            <a:r>
              <a:rPr lang="en-US" sz="7200" dirty="0">
                <a:solidFill>
                  <a:schemeClr val="accent3">
                    <a:lumMod val="20000"/>
                    <a:lumOff val="80000"/>
                  </a:schemeClr>
                </a:solidFill>
                <a:latin typeface="Satisfy" panose="02000000000000000000" pitchFamily="2" charset="0"/>
              </a:rPr>
              <a:t>When ?</a:t>
            </a:r>
          </a:p>
        </p:txBody>
      </p:sp>
      <p:sp>
        <p:nvSpPr>
          <p:cNvPr id="3" name="Subtitle 2">
            <a:extLst>
              <a:ext uri="{FF2B5EF4-FFF2-40B4-BE49-F238E27FC236}">
                <a16:creationId xmlns:a16="http://schemas.microsoft.com/office/drawing/2014/main" id="{585F65BE-C0A8-4A6B-9CEE-94E99CC66DC6}"/>
              </a:ext>
            </a:extLst>
          </p:cNvPr>
          <p:cNvSpPr>
            <a:spLocks noGrp="1"/>
          </p:cNvSpPr>
          <p:nvPr>
            <p:ph type="subTitle" idx="1"/>
          </p:nvPr>
        </p:nvSpPr>
        <p:spPr>
          <a:xfrm>
            <a:off x="745261" y="1856450"/>
            <a:ext cx="6522720" cy="961701"/>
          </a:xfrm>
        </p:spPr>
        <p:txBody>
          <a:bodyPr>
            <a:normAutofit/>
          </a:bodyPr>
          <a:lstStyle/>
          <a:p>
            <a:r>
              <a:rPr lang="en-US" sz="4400" i="1" dirty="0">
                <a:solidFill>
                  <a:schemeClr val="accent3">
                    <a:lumMod val="20000"/>
                    <a:lumOff val="80000"/>
                  </a:schemeClr>
                </a:solidFill>
              </a:rPr>
              <a:t>“always” </a:t>
            </a:r>
            <a:r>
              <a:rPr lang="en-US" sz="4400" b="1" dirty="0">
                <a:solidFill>
                  <a:schemeClr val="accent3">
                    <a:lumMod val="20000"/>
                    <a:lumOff val="80000"/>
                  </a:schemeClr>
                </a:solidFill>
              </a:rPr>
              <a:t>(20)</a:t>
            </a:r>
          </a:p>
        </p:txBody>
      </p:sp>
      <p:sp>
        <p:nvSpPr>
          <p:cNvPr id="5" name="TextBox 4">
            <a:extLst>
              <a:ext uri="{FF2B5EF4-FFF2-40B4-BE49-F238E27FC236}">
                <a16:creationId xmlns:a16="http://schemas.microsoft.com/office/drawing/2014/main" id="{319553F8-02FD-4E74-AA64-BA0B658259FF}"/>
              </a:ext>
            </a:extLst>
          </p:cNvPr>
          <p:cNvSpPr txBox="1"/>
          <p:nvPr/>
        </p:nvSpPr>
        <p:spPr>
          <a:xfrm>
            <a:off x="770994" y="3429000"/>
            <a:ext cx="6574186" cy="2123658"/>
          </a:xfrm>
          <a:prstGeom prst="rect">
            <a:avLst/>
          </a:prstGeom>
          <a:noFill/>
        </p:spPr>
        <p:txBody>
          <a:bodyPr wrap="square" rtlCol="0">
            <a:spAutoFit/>
          </a:bodyPr>
          <a:lstStyle/>
          <a:p>
            <a:pPr algn="ctr"/>
            <a:r>
              <a:rPr lang="en-US" sz="4400" dirty="0">
                <a:solidFill>
                  <a:srgbClr val="FFFF00"/>
                </a:solidFill>
              </a:rPr>
              <a:t>1 Thessalonians 5:17</a:t>
            </a:r>
          </a:p>
          <a:p>
            <a:pPr algn="ctr"/>
            <a:r>
              <a:rPr lang="en-US" sz="4400" dirty="0">
                <a:solidFill>
                  <a:srgbClr val="FFFF00"/>
                </a:solidFill>
              </a:rPr>
              <a:t>Colossians 4:2</a:t>
            </a:r>
          </a:p>
          <a:p>
            <a:pPr algn="ctr"/>
            <a:r>
              <a:rPr lang="en-US" sz="4400" dirty="0">
                <a:solidFill>
                  <a:srgbClr val="FFFF00"/>
                </a:solidFill>
              </a:rPr>
              <a:t>Psalm 106:1-2</a:t>
            </a:r>
          </a:p>
        </p:txBody>
      </p:sp>
    </p:spTree>
    <p:extLst>
      <p:ext uri="{BB962C8B-B14F-4D97-AF65-F5344CB8AC3E}">
        <p14:creationId xmlns:p14="http://schemas.microsoft.com/office/powerpoint/2010/main" val="1770156934"/>
      </p:ext>
    </p:extLst>
  </p:cSld>
  <p:clrMapOvr>
    <a:masterClrMapping/>
  </p:clrMapOvr>
  <mc:AlternateContent xmlns:mc="http://schemas.openxmlformats.org/markup-compatibility/2006" xmlns:p14="http://schemas.microsoft.com/office/powerpoint/2010/main">
    <mc:Choice Requires="p14">
      <p:transition spd="slow" p14:dur="1250">
        <p14:prism dir="u" isContent="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A9FC6-441D-4727-A3D7-03E707FDA3F2}"/>
              </a:ext>
            </a:extLst>
          </p:cNvPr>
          <p:cNvSpPr>
            <a:spLocks noGrp="1"/>
          </p:cNvSpPr>
          <p:nvPr>
            <p:ph type="ctrTitle"/>
          </p:nvPr>
        </p:nvSpPr>
        <p:spPr>
          <a:xfrm>
            <a:off x="770994" y="504784"/>
            <a:ext cx="6522720" cy="1266669"/>
          </a:xfrm>
        </p:spPr>
        <p:txBody>
          <a:bodyPr anchor="t">
            <a:normAutofit/>
          </a:bodyPr>
          <a:lstStyle/>
          <a:p>
            <a:r>
              <a:rPr lang="en-US" sz="7200" dirty="0">
                <a:solidFill>
                  <a:schemeClr val="accent3">
                    <a:lumMod val="20000"/>
                    <a:lumOff val="80000"/>
                  </a:schemeClr>
                </a:solidFill>
                <a:latin typeface="Satisfy" panose="02000000000000000000" pitchFamily="2" charset="0"/>
              </a:rPr>
              <a:t>Unto Whom ?</a:t>
            </a:r>
          </a:p>
        </p:txBody>
      </p:sp>
      <p:sp>
        <p:nvSpPr>
          <p:cNvPr id="3" name="Subtitle 2">
            <a:extLst>
              <a:ext uri="{FF2B5EF4-FFF2-40B4-BE49-F238E27FC236}">
                <a16:creationId xmlns:a16="http://schemas.microsoft.com/office/drawing/2014/main" id="{585F65BE-C0A8-4A6B-9CEE-94E99CC66DC6}"/>
              </a:ext>
            </a:extLst>
          </p:cNvPr>
          <p:cNvSpPr>
            <a:spLocks noGrp="1"/>
          </p:cNvSpPr>
          <p:nvPr>
            <p:ph type="subTitle" idx="1"/>
          </p:nvPr>
        </p:nvSpPr>
        <p:spPr>
          <a:xfrm>
            <a:off x="745261" y="1856450"/>
            <a:ext cx="6522720" cy="961701"/>
          </a:xfrm>
        </p:spPr>
        <p:txBody>
          <a:bodyPr>
            <a:normAutofit/>
          </a:bodyPr>
          <a:lstStyle/>
          <a:p>
            <a:r>
              <a:rPr lang="en-US" sz="4400" i="1" dirty="0">
                <a:solidFill>
                  <a:schemeClr val="accent3">
                    <a:lumMod val="20000"/>
                    <a:lumOff val="80000"/>
                  </a:schemeClr>
                </a:solidFill>
              </a:rPr>
              <a:t>“unto God” </a:t>
            </a:r>
            <a:r>
              <a:rPr lang="en-US" sz="4400" b="1" dirty="0">
                <a:solidFill>
                  <a:schemeClr val="accent3">
                    <a:lumMod val="20000"/>
                    <a:lumOff val="80000"/>
                  </a:schemeClr>
                </a:solidFill>
              </a:rPr>
              <a:t>(20)</a:t>
            </a:r>
          </a:p>
        </p:txBody>
      </p:sp>
      <p:sp>
        <p:nvSpPr>
          <p:cNvPr id="5" name="TextBox 4">
            <a:extLst>
              <a:ext uri="{FF2B5EF4-FFF2-40B4-BE49-F238E27FC236}">
                <a16:creationId xmlns:a16="http://schemas.microsoft.com/office/drawing/2014/main" id="{1CB95BDE-0A01-4C2E-89BA-876140914D67}"/>
              </a:ext>
            </a:extLst>
          </p:cNvPr>
          <p:cNvSpPr txBox="1"/>
          <p:nvPr/>
        </p:nvSpPr>
        <p:spPr>
          <a:xfrm>
            <a:off x="770994" y="3429000"/>
            <a:ext cx="6574186" cy="2123658"/>
          </a:xfrm>
          <a:prstGeom prst="rect">
            <a:avLst/>
          </a:prstGeom>
          <a:noFill/>
        </p:spPr>
        <p:txBody>
          <a:bodyPr wrap="square" rtlCol="0">
            <a:spAutoFit/>
          </a:bodyPr>
          <a:lstStyle/>
          <a:p>
            <a:pPr algn="ctr"/>
            <a:r>
              <a:rPr lang="en-US" sz="4400" dirty="0">
                <a:solidFill>
                  <a:srgbClr val="FFFF00"/>
                </a:solidFill>
              </a:rPr>
              <a:t>Revelation 4:11</a:t>
            </a:r>
          </a:p>
          <a:p>
            <a:pPr algn="ctr"/>
            <a:r>
              <a:rPr lang="en-US" sz="4400" dirty="0">
                <a:solidFill>
                  <a:srgbClr val="FFFF00"/>
                </a:solidFill>
              </a:rPr>
              <a:t>1 Kings 18:26-29</a:t>
            </a:r>
          </a:p>
          <a:p>
            <a:pPr algn="ctr"/>
            <a:r>
              <a:rPr lang="en-US" sz="4400" dirty="0">
                <a:solidFill>
                  <a:srgbClr val="FFFF00"/>
                </a:solidFill>
              </a:rPr>
              <a:t>1 John 5:14-15</a:t>
            </a:r>
          </a:p>
        </p:txBody>
      </p:sp>
    </p:spTree>
    <p:extLst>
      <p:ext uri="{BB962C8B-B14F-4D97-AF65-F5344CB8AC3E}">
        <p14:creationId xmlns:p14="http://schemas.microsoft.com/office/powerpoint/2010/main" val="1863407273"/>
      </p:ext>
    </p:extLst>
  </p:cSld>
  <p:clrMapOvr>
    <a:masterClrMapping/>
  </p:clrMapOvr>
  <mc:AlternateContent xmlns:mc="http://schemas.openxmlformats.org/markup-compatibility/2006" xmlns:p14="http://schemas.microsoft.com/office/powerpoint/2010/main">
    <mc:Choice Requires="p14">
      <p:transition spd="slow" p14:dur="1250">
        <p14:prism dir="u" isContent="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A9FC6-441D-4727-A3D7-03E707FDA3F2}"/>
              </a:ext>
            </a:extLst>
          </p:cNvPr>
          <p:cNvSpPr>
            <a:spLocks noGrp="1"/>
          </p:cNvSpPr>
          <p:nvPr>
            <p:ph type="ctrTitle"/>
          </p:nvPr>
        </p:nvSpPr>
        <p:spPr>
          <a:xfrm>
            <a:off x="770994" y="504784"/>
            <a:ext cx="6522720" cy="1266669"/>
          </a:xfrm>
        </p:spPr>
        <p:txBody>
          <a:bodyPr anchor="t">
            <a:normAutofit/>
          </a:bodyPr>
          <a:lstStyle/>
          <a:p>
            <a:r>
              <a:rPr lang="en-US" sz="7200" dirty="0">
                <a:solidFill>
                  <a:schemeClr val="accent3">
                    <a:lumMod val="20000"/>
                    <a:lumOff val="80000"/>
                  </a:schemeClr>
                </a:solidFill>
                <a:latin typeface="Satisfy" panose="02000000000000000000" pitchFamily="2" charset="0"/>
              </a:rPr>
              <a:t>How ?</a:t>
            </a:r>
          </a:p>
        </p:txBody>
      </p:sp>
      <p:sp>
        <p:nvSpPr>
          <p:cNvPr id="3" name="Subtitle 2">
            <a:extLst>
              <a:ext uri="{FF2B5EF4-FFF2-40B4-BE49-F238E27FC236}">
                <a16:creationId xmlns:a16="http://schemas.microsoft.com/office/drawing/2014/main" id="{585F65BE-C0A8-4A6B-9CEE-94E99CC66DC6}"/>
              </a:ext>
            </a:extLst>
          </p:cNvPr>
          <p:cNvSpPr>
            <a:spLocks noGrp="1"/>
          </p:cNvSpPr>
          <p:nvPr>
            <p:ph type="subTitle" idx="1"/>
          </p:nvPr>
        </p:nvSpPr>
        <p:spPr>
          <a:xfrm>
            <a:off x="745261" y="1856450"/>
            <a:ext cx="6522720" cy="1572550"/>
          </a:xfrm>
        </p:spPr>
        <p:txBody>
          <a:bodyPr>
            <a:normAutofit/>
          </a:bodyPr>
          <a:lstStyle/>
          <a:p>
            <a:r>
              <a:rPr lang="en-US" sz="4400" i="1" dirty="0">
                <a:solidFill>
                  <a:schemeClr val="accent3">
                    <a:lumMod val="20000"/>
                    <a:lumOff val="80000"/>
                  </a:schemeClr>
                </a:solidFill>
              </a:rPr>
              <a:t>“in the name of our Lord Jesus Christ” </a:t>
            </a:r>
            <a:r>
              <a:rPr lang="en-US" sz="4400" b="1" dirty="0">
                <a:solidFill>
                  <a:schemeClr val="accent3">
                    <a:lumMod val="20000"/>
                    <a:lumOff val="80000"/>
                  </a:schemeClr>
                </a:solidFill>
              </a:rPr>
              <a:t>(20)</a:t>
            </a:r>
          </a:p>
        </p:txBody>
      </p:sp>
      <p:sp>
        <p:nvSpPr>
          <p:cNvPr id="5" name="TextBox 4">
            <a:extLst>
              <a:ext uri="{FF2B5EF4-FFF2-40B4-BE49-F238E27FC236}">
                <a16:creationId xmlns:a16="http://schemas.microsoft.com/office/drawing/2014/main" id="{1CB95BDE-0A01-4C2E-89BA-876140914D67}"/>
              </a:ext>
            </a:extLst>
          </p:cNvPr>
          <p:cNvSpPr txBox="1"/>
          <p:nvPr/>
        </p:nvSpPr>
        <p:spPr>
          <a:xfrm>
            <a:off x="770994" y="3429000"/>
            <a:ext cx="6574186"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FF00"/>
                </a:solidFill>
                <a:effectLst/>
                <a:uLnTx/>
                <a:uFillTx/>
                <a:latin typeface="Calibri" panose="020F0502020204030204"/>
                <a:ea typeface="+mn-ea"/>
                <a:cs typeface="+mn-cs"/>
              </a:rPr>
              <a:t>John 14:12-14; 15:16; 16:23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FF00"/>
                </a:solidFill>
                <a:effectLst/>
                <a:uLnTx/>
                <a:uFillTx/>
                <a:latin typeface="Calibri" panose="020F0502020204030204"/>
                <a:ea typeface="+mn-ea"/>
                <a:cs typeface="+mn-cs"/>
              </a:rPr>
              <a:t>1 John 2:1-2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FF00"/>
                </a:solidFill>
                <a:effectLst/>
                <a:uLnTx/>
                <a:uFillTx/>
                <a:latin typeface="Calibri" panose="020F0502020204030204"/>
                <a:ea typeface="+mn-ea"/>
                <a:cs typeface="+mn-cs"/>
              </a:rPr>
              <a:t>Colossians 3:17</a:t>
            </a:r>
          </a:p>
        </p:txBody>
      </p:sp>
    </p:spTree>
    <p:extLst>
      <p:ext uri="{BB962C8B-B14F-4D97-AF65-F5344CB8AC3E}">
        <p14:creationId xmlns:p14="http://schemas.microsoft.com/office/powerpoint/2010/main" val="4292712008"/>
      </p:ext>
    </p:extLst>
  </p:cSld>
  <p:clrMapOvr>
    <a:masterClrMapping/>
  </p:clrMapOvr>
  <mc:AlternateContent xmlns:mc="http://schemas.openxmlformats.org/markup-compatibility/2006" xmlns:p14="http://schemas.microsoft.com/office/powerpoint/2010/main">
    <mc:Choice Requires="p14">
      <p:transition spd="slow" p14:dur="1250">
        <p14:prism dir="u" isContent="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A9FC6-441D-4727-A3D7-03E707FDA3F2}"/>
              </a:ext>
            </a:extLst>
          </p:cNvPr>
          <p:cNvSpPr>
            <a:spLocks noGrp="1"/>
          </p:cNvSpPr>
          <p:nvPr>
            <p:ph type="ctrTitle"/>
          </p:nvPr>
        </p:nvSpPr>
        <p:spPr>
          <a:xfrm>
            <a:off x="770994" y="504784"/>
            <a:ext cx="6522720" cy="1266669"/>
          </a:xfrm>
        </p:spPr>
        <p:txBody>
          <a:bodyPr anchor="t">
            <a:normAutofit/>
          </a:bodyPr>
          <a:lstStyle/>
          <a:p>
            <a:r>
              <a:rPr lang="en-US" sz="7200" dirty="0">
                <a:solidFill>
                  <a:schemeClr val="accent3">
                    <a:lumMod val="20000"/>
                    <a:lumOff val="80000"/>
                  </a:schemeClr>
                </a:solidFill>
                <a:latin typeface="Satisfy" panose="02000000000000000000" pitchFamily="2" charset="0"/>
              </a:rPr>
              <a:t>Why ?</a:t>
            </a:r>
          </a:p>
        </p:txBody>
      </p:sp>
      <p:sp>
        <p:nvSpPr>
          <p:cNvPr id="3" name="Subtitle 2">
            <a:extLst>
              <a:ext uri="{FF2B5EF4-FFF2-40B4-BE49-F238E27FC236}">
                <a16:creationId xmlns:a16="http://schemas.microsoft.com/office/drawing/2014/main" id="{585F65BE-C0A8-4A6B-9CEE-94E99CC66DC6}"/>
              </a:ext>
            </a:extLst>
          </p:cNvPr>
          <p:cNvSpPr>
            <a:spLocks noGrp="1"/>
          </p:cNvSpPr>
          <p:nvPr>
            <p:ph type="subTitle" idx="1"/>
          </p:nvPr>
        </p:nvSpPr>
        <p:spPr>
          <a:xfrm>
            <a:off x="745261" y="1856449"/>
            <a:ext cx="6522720" cy="3230099"/>
          </a:xfrm>
        </p:spPr>
        <p:txBody>
          <a:bodyPr>
            <a:normAutofit/>
          </a:bodyPr>
          <a:lstStyle/>
          <a:p>
            <a:r>
              <a:rPr lang="en-US" sz="4400" i="1" dirty="0">
                <a:solidFill>
                  <a:schemeClr val="accent3">
                    <a:lumMod val="20000"/>
                    <a:lumOff val="80000"/>
                  </a:schemeClr>
                </a:solidFill>
              </a:rPr>
              <a:t>“as Christ also has loved us and given Himself for us, an offering and a sacrifice to God for a sweet-smelling aroma” </a:t>
            </a:r>
            <a:r>
              <a:rPr lang="en-US" sz="4400" b="1" dirty="0">
                <a:solidFill>
                  <a:schemeClr val="accent3">
                    <a:lumMod val="20000"/>
                    <a:lumOff val="80000"/>
                  </a:schemeClr>
                </a:solidFill>
              </a:rPr>
              <a:t>(2)</a:t>
            </a:r>
          </a:p>
        </p:txBody>
      </p:sp>
      <p:sp>
        <p:nvSpPr>
          <p:cNvPr id="4" name="TextBox 3">
            <a:extLst>
              <a:ext uri="{FF2B5EF4-FFF2-40B4-BE49-F238E27FC236}">
                <a16:creationId xmlns:a16="http://schemas.microsoft.com/office/drawing/2014/main" id="{7A6639D3-3922-4205-B051-61527BF17E72}"/>
              </a:ext>
            </a:extLst>
          </p:cNvPr>
          <p:cNvSpPr txBox="1"/>
          <p:nvPr/>
        </p:nvSpPr>
        <p:spPr>
          <a:xfrm>
            <a:off x="693795" y="5403955"/>
            <a:ext cx="6574186"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FF00"/>
                </a:solidFill>
                <a:effectLst/>
                <a:uLnTx/>
                <a:uFillTx/>
                <a:latin typeface="Calibri" panose="020F0502020204030204"/>
                <a:ea typeface="+mn-ea"/>
                <a:cs typeface="+mn-cs"/>
              </a:rPr>
              <a:t>John 3:16</a:t>
            </a:r>
          </a:p>
        </p:txBody>
      </p:sp>
    </p:spTree>
    <p:extLst>
      <p:ext uri="{BB962C8B-B14F-4D97-AF65-F5344CB8AC3E}">
        <p14:creationId xmlns:p14="http://schemas.microsoft.com/office/powerpoint/2010/main" val="3775262040"/>
      </p:ext>
    </p:extLst>
  </p:cSld>
  <p:clrMapOvr>
    <a:masterClrMapping/>
  </p:clrMapOvr>
  <mc:AlternateContent xmlns:mc="http://schemas.openxmlformats.org/markup-compatibility/2006" xmlns:p14="http://schemas.microsoft.com/office/powerpoint/2010/main">
    <mc:Choice Requires="p14">
      <p:transition spd="slow" p14:dur="1250">
        <p14:prism dir="d" isContent="1"/>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316</TotalTime>
  <Words>2041</Words>
  <Application>Microsoft Office PowerPoint</Application>
  <PresentationFormat>Widescreen</PresentationFormat>
  <Paragraphs>117</Paragraphs>
  <Slides>8</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 Light</vt:lpstr>
      <vt:lpstr>Satisfy</vt:lpstr>
      <vt:lpstr>Calibri</vt:lpstr>
      <vt:lpstr>Office Theme</vt:lpstr>
      <vt:lpstr>PowerPoint Presentation</vt:lpstr>
      <vt:lpstr>Giving Thanks to God</vt:lpstr>
      <vt:lpstr>Who ?</vt:lpstr>
      <vt:lpstr>What ?</vt:lpstr>
      <vt:lpstr>When ?</vt:lpstr>
      <vt:lpstr>Unto Whom ?</vt:lpstr>
      <vt:lpstr>How ?</vt:lpstr>
      <vt:lpstr>Why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Giving Thanks to God</dc:title>
  <dc:creator>Stan Cox</dc:creator>
  <cp:lastModifiedBy>Stan Cox</cp:lastModifiedBy>
  <cp:revision>4</cp:revision>
  <dcterms:created xsi:type="dcterms:W3CDTF">2020-12-11T00:17:23Z</dcterms:created>
  <dcterms:modified xsi:type="dcterms:W3CDTF">2020-12-11T05:36:40Z</dcterms:modified>
</cp:coreProperties>
</file>