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olored Crayons" panose="02000500000000000000" pitchFamily="2" charset="0"/>
      <p:regular r:id="rId9"/>
    </p:embeddedFont>
    <p:embeddedFont>
      <p:font typeface="Calibri Light" panose="020F0302020204030204" pitchFamily="34" charset="0"/>
      <p:regular r:id="rId10"/>
      <p: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44875" autoAdjust="0"/>
  </p:normalViewPr>
  <p:slideViewPr>
    <p:cSldViewPr snapToGrid="0">
      <p:cViewPr varScale="1">
        <p:scale>
          <a:sx n="35" d="100"/>
          <a:sy n="35" d="100"/>
        </p:scale>
        <p:origin x="2438" y="34"/>
      </p:cViewPr>
      <p:guideLst/>
    </p:cSldViewPr>
  </p:slideViewPr>
  <p:notesTextViewPr>
    <p:cViewPr>
      <p:scale>
        <a:sx n="1" d="1"/>
        <a:sy n="1" d="1"/>
      </p:scale>
      <p:origin x="0" y="0"/>
    </p:cViewPr>
  </p:notesTextViewPr>
  <p:notesViewPr>
    <p:cSldViewPr snapToGrid="0">
      <p:cViewPr varScale="1">
        <p:scale>
          <a:sx n="63" d="100"/>
          <a:sy n="63" d="100"/>
        </p:scale>
        <p:origin x="115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279979-E998-418C-84E2-370888D21A3B}"/>
              </a:ext>
            </a:extLst>
          </p:cNvPr>
          <p:cNvSpPr>
            <a:spLocks noGrp="1"/>
          </p:cNvSpPr>
          <p:nvPr>
            <p:ph type="hdr" sz="quarter"/>
          </p:nvPr>
        </p:nvSpPr>
        <p:spPr>
          <a:xfrm>
            <a:off x="0" y="0"/>
            <a:ext cx="2971800" cy="780288"/>
          </a:xfrm>
          <a:prstGeom prst="rect">
            <a:avLst/>
          </a:prstGeom>
        </p:spPr>
        <p:txBody>
          <a:bodyPr vert="horz" lIns="91440" tIns="45720" rIns="91440" bIns="45720" rtlCol="0"/>
          <a:lstStyle>
            <a:lvl1pPr algn="l">
              <a:defRPr sz="1200"/>
            </a:lvl1pPr>
          </a:lstStyle>
          <a:p>
            <a:r>
              <a:rPr lang="en-US" sz="2000" dirty="0">
                <a:latin typeface="Colored Crayons" panose="02000500000000000000" pitchFamily="2" charset="0"/>
              </a:rPr>
              <a:t>Go and Sin No More</a:t>
            </a:r>
          </a:p>
          <a:p>
            <a:r>
              <a:rPr lang="en-US" dirty="0"/>
              <a:t>(John 8:1-11)</a:t>
            </a:r>
          </a:p>
        </p:txBody>
      </p:sp>
      <p:sp>
        <p:nvSpPr>
          <p:cNvPr id="3" name="Date Placeholder 2">
            <a:extLst>
              <a:ext uri="{FF2B5EF4-FFF2-40B4-BE49-F238E27FC236}">
                <a16:creationId xmlns:a16="http://schemas.microsoft.com/office/drawing/2014/main" id="{FDFD6EE4-DFA6-4085-B86B-C64291D16E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15, 2017 am</a:t>
            </a:r>
          </a:p>
        </p:txBody>
      </p:sp>
      <p:sp>
        <p:nvSpPr>
          <p:cNvPr id="4" name="Footer Placeholder 3">
            <a:extLst>
              <a:ext uri="{FF2B5EF4-FFF2-40B4-BE49-F238E27FC236}">
                <a16:creationId xmlns:a16="http://schemas.microsoft.com/office/drawing/2014/main" id="{6A431A27-1681-4A9C-A15D-FCEE9131C9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91CEF69-3C76-46F0-B499-1653F53014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FE6709E3-1E23-47CD-B1C5-D04B0589684A}" type="slidenum">
              <a:rPr lang="en-US" smtClean="0"/>
              <a:t>‹#›</a:t>
            </a:fld>
            <a:endParaRPr lang="en-US" dirty="0"/>
          </a:p>
        </p:txBody>
      </p:sp>
    </p:spTree>
    <p:extLst>
      <p:ext uri="{BB962C8B-B14F-4D97-AF65-F5344CB8AC3E}">
        <p14:creationId xmlns:p14="http://schemas.microsoft.com/office/powerpoint/2010/main" val="4042836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AB8A3-D8E2-4800-992F-1973594D6A25}" type="datetimeFigureOut">
              <a:rPr lang="en-US" smtClean="0"/>
              <a:t>10/14/2017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22903-9AEB-4EC3-B8AB-DBA0BC485F32}" type="slidenum">
              <a:rPr lang="en-US" smtClean="0"/>
              <a:t>‹#›</a:t>
            </a:fld>
            <a:endParaRPr lang="en-US"/>
          </a:p>
        </p:txBody>
      </p:sp>
    </p:spTree>
    <p:extLst>
      <p:ext uri="{BB962C8B-B14F-4D97-AF65-F5344CB8AC3E}">
        <p14:creationId xmlns:p14="http://schemas.microsoft.com/office/powerpoint/2010/main" val="224970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Purpose of the Scribes and Pharisees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Test Jesus “that they might have something of which to accuse Him” (vs. 6).</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Note:  Commandment to stone</a:t>
            </a:r>
          </a:p>
          <a:p>
            <a:pPr marL="0" indent="0">
              <a:buFont typeface="Arial" panose="020B0604020202020204" pitchFamily="34" charset="0"/>
              <a:buNone/>
            </a:pPr>
            <a:r>
              <a:rPr lang="en-US" sz="1200" b="1" i="0" kern="1200" dirty="0">
                <a:solidFill>
                  <a:schemeClr val="tx1"/>
                </a:solidFill>
                <a:effectLst/>
                <a:latin typeface="+mn-lt"/>
                <a:ea typeface="+mn-ea"/>
                <a:cs typeface="+mn-cs"/>
              </a:rPr>
              <a:t>(Leviticus 20:10), </a:t>
            </a:r>
            <a:r>
              <a:rPr lang="en-US" i="1" dirty="0"/>
              <a:t>“The man who commits adultery with another man's wife, he who commits adultery with his neighbor's wife, the adulterer and the adulteress, shall surely be put to death.”</a:t>
            </a:r>
          </a:p>
          <a:p>
            <a:pPr marL="0" indent="0">
              <a:buFont typeface="Arial" panose="020B0604020202020204" pitchFamily="34" charset="0"/>
              <a:buNone/>
            </a:pPr>
            <a:r>
              <a:rPr lang="en-US" sz="1200" b="1" i="0" kern="1200" dirty="0">
                <a:solidFill>
                  <a:schemeClr val="tx1"/>
                </a:solidFill>
                <a:effectLst/>
                <a:latin typeface="+mn-lt"/>
                <a:ea typeface="+mn-ea"/>
                <a:cs typeface="+mn-cs"/>
              </a:rPr>
              <a:t>What Jesus accomplished in His response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 shamed the woman’s accusers for their hypocrisy (7-9)</a:t>
            </a:r>
          </a:p>
          <a:p>
            <a:pPr marL="0" indent="0">
              <a:buFont typeface="Arial" panose="020B0604020202020204" pitchFamily="34" charset="0"/>
              <a:buNone/>
            </a:pPr>
            <a:r>
              <a:rPr lang="en-US" sz="1200" b="1" i="0" kern="1200" dirty="0">
                <a:solidFill>
                  <a:schemeClr val="tx1"/>
                </a:solidFill>
                <a:effectLst/>
                <a:latin typeface="+mn-lt"/>
                <a:ea typeface="+mn-ea"/>
                <a:cs typeface="+mn-cs"/>
              </a:rPr>
              <a:t>Note:  There was a special burden upon those who would witness against a sin worthy of death.  These witnesses were to be (in effect) the executioners!  (Deuteronomy 17:6-7), </a:t>
            </a:r>
            <a:r>
              <a:rPr lang="en-US" sz="1200" b="0" i="1" kern="1200" dirty="0">
                <a:solidFill>
                  <a:schemeClr val="tx1"/>
                </a:solidFill>
                <a:effectLst/>
                <a:latin typeface="+mn-lt"/>
                <a:ea typeface="+mn-ea"/>
                <a:cs typeface="+mn-cs"/>
              </a:rPr>
              <a:t>“</a:t>
            </a:r>
            <a:r>
              <a:rPr lang="en-US" i="1" dirty="0"/>
              <a:t>Whoever is deserving of death shall be put to death on the testimony of two or three witnesses; he shall not be put to death on the testimony of one witness.</a:t>
            </a:r>
            <a:r>
              <a:rPr lang="en-US" i="1" baseline="30000" dirty="0"/>
              <a:t> 7</a:t>
            </a:r>
            <a:r>
              <a:rPr lang="en-US" i="1" dirty="0"/>
              <a:t> The hands of the witnesses shall be the first against him to put him to death, and afterward the hands of all the people. So you shall put away the evil from among you.”</a:t>
            </a:r>
            <a:endParaRPr lang="en-US" i="0" dirty="0"/>
          </a:p>
          <a:p>
            <a:pPr marL="171450" indent="-171450">
              <a:buFont typeface="Arial" panose="020B0604020202020204" pitchFamily="34" charset="0"/>
              <a:buChar char="•"/>
            </a:pPr>
            <a:r>
              <a:rPr lang="en-US" i="0" dirty="0"/>
              <a:t>He showed a spirit of compassion and forgiveness to the woman!</a:t>
            </a:r>
          </a:p>
          <a:p>
            <a:pPr marL="628650" lvl="1" indent="-171450">
              <a:buFont typeface="Arial" panose="020B0604020202020204" pitchFamily="34" charset="0"/>
              <a:buChar char="•"/>
            </a:pPr>
            <a:r>
              <a:rPr lang="en-US" i="0" dirty="0"/>
              <a:t>Consider, Jesus WILL, ultimately JUDGE HER for her actions on earth!</a:t>
            </a:r>
          </a:p>
          <a:p>
            <a:pPr marL="0" lvl="0" indent="0">
              <a:buFont typeface="Arial" panose="020B0604020202020204" pitchFamily="34" charset="0"/>
              <a:buNone/>
            </a:pPr>
            <a:r>
              <a:rPr lang="en-US" b="1" i="0" dirty="0"/>
              <a:t>[Nothing about this indicates that </a:t>
            </a:r>
            <a:r>
              <a:rPr lang="en-US" b="1" i="0" dirty="0" err="1"/>
              <a:t>unrepented</a:t>
            </a:r>
            <a:r>
              <a:rPr lang="en-US" b="1" i="0" dirty="0"/>
              <a:t> sin will be ignored] (Romans 14:10b-12), </a:t>
            </a:r>
            <a:r>
              <a:rPr lang="en-US" i="0" dirty="0"/>
              <a:t>“</a:t>
            </a:r>
            <a:r>
              <a:rPr lang="en-US" dirty="0"/>
              <a:t>For we shall all stand before the judgment seat of Christ.</a:t>
            </a:r>
            <a:r>
              <a:rPr lang="en-US" baseline="30000" dirty="0"/>
              <a:t> 11</a:t>
            </a:r>
            <a:r>
              <a:rPr lang="en-US" dirty="0"/>
              <a:t> For it is written: “As I live, says the Lord, every knee shall bow to Me, and every tongue shall confess to God.” </a:t>
            </a:r>
            <a:r>
              <a:rPr lang="en-US" baseline="30000" dirty="0"/>
              <a:t>12</a:t>
            </a:r>
            <a:r>
              <a:rPr lang="en-US" dirty="0"/>
              <a:t> So then each of us shall give account of himself to God.”</a:t>
            </a:r>
            <a:endParaRPr lang="en-US" i="0" dirty="0"/>
          </a:p>
          <a:p>
            <a:pPr marL="628650" lvl="1" indent="-171450">
              <a:buFont typeface="Arial" panose="020B0604020202020204" pitchFamily="34" charset="0"/>
              <a:buChar char="•"/>
            </a:pPr>
            <a:r>
              <a:rPr lang="en-US" i="0" u="sng" dirty="0"/>
              <a:t>But, His agenda (and ours as well) is an agenda of </a:t>
            </a:r>
            <a:r>
              <a:rPr lang="en-US" b="1" i="0" u="sng" dirty="0"/>
              <a:t>FORGIVENESS</a:t>
            </a:r>
            <a:r>
              <a:rPr lang="en-US" i="0" u="sng" dirty="0"/>
              <a:t> toward sinners</a:t>
            </a:r>
            <a:r>
              <a:rPr lang="en-US" i="0" dirty="0"/>
              <a:t>!</a:t>
            </a:r>
            <a:r>
              <a:rPr lang="en-US" sz="1200" b="1" i="0" kern="1200" dirty="0">
                <a:solidFill>
                  <a:schemeClr val="tx1"/>
                </a:solidFill>
                <a:effectLst/>
                <a:latin typeface="+mn-lt"/>
                <a:ea typeface="+mn-ea"/>
                <a:cs typeface="+mn-cs"/>
              </a:rPr>
              <a:t> (vs. 11)</a:t>
            </a:r>
            <a:endParaRPr lang="en-US" i="1" dirty="0"/>
          </a:p>
        </p:txBody>
      </p:sp>
      <p:sp>
        <p:nvSpPr>
          <p:cNvPr id="4" name="Slide Number Placeholder 3"/>
          <p:cNvSpPr>
            <a:spLocks noGrp="1"/>
          </p:cNvSpPr>
          <p:nvPr>
            <p:ph type="sldNum" sz="quarter" idx="10"/>
          </p:nvPr>
        </p:nvSpPr>
        <p:spPr/>
        <p:txBody>
          <a:bodyPr/>
          <a:lstStyle/>
          <a:p>
            <a:fld id="{E3222903-9AEB-4EC3-B8AB-DBA0BC485F32}" type="slidenum">
              <a:rPr lang="en-US" smtClean="0"/>
              <a:t>1</a:t>
            </a:fld>
            <a:endParaRPr lang="en-US"/>
          </a:p>
        </p:txBody>
      </p:sp>
    </p:spTree>
    <p:extLst>
      <p:ext uri="{BB962C8B-B14F-4D97-AF65-F5344CB8AC3E}">
        <p14:creationId xmlns:p14="http://schemas.microsoft.com/office/powerpoint/2010/main" val="57591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important words for our consideration in this account</a:t>
            </a:r>
          </a:p>
          <a:p>
            <a:r>
              <a:rPr lang="en-US" sz="1200" b="1" i="0" kern="1200" dirty="0">
                <a:solidFill>
                  <a:schemeClr val="tx1"/>
                </a:solidFill>
                <a:effectLst/>
                <a:latin typeface="+mn-lt"/>
                <a:ea typeface="+mn-ea"/>
                <a:cs typeface="+mn-cs"/>
              </a:rPr>
              <a:t>(John 8:11), </a:t>
            </a:r>
            <a:r>
              <a:rPr lang="en-US" i="1" dirty="0"/>
              <a:t>“Neither do I condemn you; go and sin no more.”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 did not condemn her to be stoned at that time (Her accusers were not willing to press their case. Legally, He was not an eyewitness to the sin.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Additionally, He demanded she no longer continue in that sin!</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Sin Is Not Forced Upon Us, It Is Chosen </a:t>
            </a:r>
          </a:p>
          <a:p>
            <a:pPr marL="0" indent="0">
              <a:buFont typeface="Arial" panose="020B0604020202020204" pitchFamily="34" charset="0"/>
              <a:buNone/>
            </a:pPr>
            <a:r>
              <a:rPr lang="en-US" sz="1200" b="1" i="0" kern="1200" dirty="0">
                <a:solidFill>
                  <a:schemeClr val="tx1"/>
                </a:solidFill>
                <a:effectLst/>
                <a:latin typeface="+mn-lt"/>
                <a:ea typeface="+mn-ea"/>
                <a:cs typeface="+mn-cs"/>
              </a:rPr>
              <a:t>(James 1:13-15), </a:t>
            </a:r>
            <a:r>
              <a:rPr lang="en-US" sz="1200" b="0" i="1" kern="1200" dirty="0">
                <a:solidFill>
                  <a:schemeClr val="tx1"/>
                </a:solidFill>
                <a:effectLst/>
                <a:latin typeface="+mn-lt"/>
                <a:ea typeface="+mn-ea"/>
                <a:cs typeface="+mn-cs"/>
              </a:rPr>
              <a:t>“</a:t>
            </a:r>
            <a:r>
              <a:rPr lang="en-US" i="1" dirty="0"/>
              <a:t>Let no one say when he is tempted, “I am tempted by God”; for God cannot be tempted by evil, nor does He Himself tempt anyone.</a:t>
            </a:r>
            <a:r>
              <a:rPr lang="en-US" i="1" baseline="30000" dirty="0"/>
              <a:t> 14</a:t>
            </a:r>
            <a:r>
              <a:rPr lang="en-US" i="1" dirty="0"/>
              <a:t> But each one is tempted when he is drawn away by his own desires and enticed.</a:t>
            </a:r>
            <a:r>
              <a:rPr lang="en-US" i="1" baseline="30000" dirty="0"/>
              <a:t> 15</a:t>
            </a:r>
            <a:r>
              <a:rPr lang="en-US" i="1" dirty="0"/>
              <a:t> Then, when desire has conceived, it gives birth to sin; and sin, when it is full-grown, brings forth death.”</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Put Sin To Death In Your Life </a:t>
            </a:r>
          </a:p>
          <a:p>
            <a:pPr marL="0" indent="0">
              <a:buFont typeface="Arial" panose="020B0604020202020204" pitchFamily="34" charset="0"/>
              <a:buNone/>
            </a:pPr>
            <a:r>
              <a:rPr lang="en-US" sz="1200" b="1" i="0" kern="1200" dirty="0">
                <a:solidFill>
                  <a:schemeClr val="tx1"/>
                </a:solidFill>
                <a:effectLst/>
                <a:latin typeface="+mn-lt"/>
                <a:ea typeface="+mn-ea"/>
                <a:cs typeface="+mn-cs"/>
              </a:rPr>
              <a:t>(Colossians 3:5-9), </a:t>
            </a:r>
            <a:r>
              <a:rPr lang="en-US" sz="1200" b="0" i="1" kern="1200" dirty="0">
                <a:solidFill>
                  <a:schemeClr val="tx1"/>
                </a:solidFill>
                <a:effectLst/>
                <a:latin typeface="+mn-lt"/>
                <a:ea typeface="+mn-ea"/>
                <a:cs typeface="+mn-cs"/>
              </a:rPr>
              <a:t>“</a:t>
            </a:r>
            <a:r>
              <a:rPr lang="en-US" i="1" u="sng" dirty="0"/>
              <a:t>Therefore put to death your members which are on the earth</a:t>
            </a:r>
            <a:r>
              <a:rPr lang="en-US" i="1" dirty="0"/>
              <a:t>: fornication, uncleanness, passion, evil desire, and covetousness, which is idolatry.</a:t>
            </a:r>
            <a:r>
              <a:rPr lang="en-US" i="1" baseline="30000" dirty="0"/>
              <a:t> 6</a:t>
            </a:r>
            <a:r>
              <a:rPr lang="en-US" i="1" dirty="0"/>
              <a:t> Because of these things the wrath of God is coming upon the sons of disobedience,</a:t>
            </a:r>
            <a:r>
              <a:rPr lang="en-US" i="1" baseline="30000" dirty="0"/>
              <a:t> 7</a:t>
            </a:r>
            <a:r>
              <a:rPr lang="en-US" i="1" dirty="0"/>
              <a:t> in which you yourselves once walked when you lived in them. </a:t>
            </a:r>
            <a:r>
              <a:rPr lang="en-US" i="1" baseline="30000" dirty="0"/>
              <a:t>8</a:t>
            </a:r>
            <a:r>
              <a:rPr lang="en-US" i="1" dirty="0"/>
              <a:t> But now you yourselves are to put off all these: anger, wrath, malice, blasphemy, filthy language out of your mouth.</a:t>
            </a:r>
            <a:r>
              <a:rPr lang="en-US" i="1" baseline="30000" dirty="0"/>
              <a:t> 9</a:t>
            </a:r>
            <a:r>
              <a:rPr lang="en-US" i="1" dirty="0"/>
              <a:t> Do not lie to one another, </a:t>
            </a:r>
            <a:r>
              <a:rPr lang="en-US" i="1" u="sng" dirty="0"/>
              <a:t>since you have put off the old man with his deeds</a:t>
            </a:r>
            <a:r>
              <a:rPr lang="en-US" i="1" dirty="0"/>
              <a:t>…”</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dirty="0"/>
              <a:t>Next Slide:  Some questions to ask yourselves to assist in putting sin to death in your life…</a:t>
            </a:r>
            <a:br>
              <a:rPr lang="en-US" dirty="0"/>
            </a:br>
            <a:endParaRPr lang="en-US" dirty="0"/>
          </a:p>
        </p:txBody>
      </p:sp>
      <p:sp>
        <p:nvSpPr>
          <p:cNvPr id="4" name="Slide Number Placeholder 3"/>
          <p:cNvSpPr>
            <a:spLocks noGrp="1"/>
          </p:cNvSpPr>
          <p:nvPr>
            <p:ph type="sldNum" sz="quarter" idx="10"/>
          </p:nvPr>
        </p:nvSpPr>
        <p:spPr/>
        <p:txBody>
          <a:bodyPr/>
          <a:lstStyle/>
          <a:p>
            <a:fld id="{E3222903-9AEB-4EC3-B8AB-DBA0BC485F32}" type="slidenum">
              <a:rPr lang="en-US" smtClean="0"/>
              <a:t>2</a:t>
            </a:fld>
            <a:endParaRPr lang="en-US"/>
          </a:p>
        </p:txBody>
      </p:sp>
    </p:spTree>
    <p:extLst>
      <p:ext uri="{BB962C8B-B14F-4D97-AF65-F5344CB8AC3E}">
        <p14:creationId xmlns:p14="http://schemas.microsoft.com/office/powerpoint/2010/main" val="122306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-Ask these questions: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Will this conduct honor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(Be careful not to rationalize!)  </a:t>
            </a:r>
            <a:r>
              <a:rPr lang="en-US" sz="1200" b="1" i="0" kern="1200" dirty="0">
                <a:solidFill>
                  <a:schemeClr val="tx1"/>
                </a:solidFill>
                <a:effectLst/>
                <a:latin typeface="+mn-lt"/>
                <a:ea typeface="+mn-ea"/>
                <a:cs typeface="+mn-cs"/>
              </a:rPr>
              <a:t>(Proverbs 14:34), </a:t>
            </a:r>
            <a:r>
              <a:rPr lang="en-US" sz="1200" b="0" i="1" kern="1200" dirty="0">
                <a:solidFill>
                  <a:schemeClr val="tx1"/>
                </a:solidFill>
                <a:effectLst/>
                <a:latin typeface="+mn-lt"/>
                <a:ea typeface="+mn-ea"/>
                <a:cs typeface="+mn-cs"/>
              </a:rPr>
              <a:t>“</a:t>
            </a:r>
            <a:r>
              <a:rPr lang="en-US" i="1" dirty="0"/>
              <a:t>Righteousness exalts a nation, but </a:t>
            </a:r>
            <a:r>
              <a:rPr lang="en-US" i="1" u="sng" dirty="0"/>
              <a:t>sin is a reproach</a:t>
            </a:r>
            <a:r>
              <a:rPr lang="en-US" i="1" dirty="0"/>
              <a:t> to any people.”</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 it something I would do if Jesus were present?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(Because He most certainly is aware</a:t>
            </a:r>
            <a:r>
              <a:rPr lang="en-US" sz="1200" b="1" i="0" kern="1200" dirty="0">
                <a:solidFill>
                  <a:schemeClr val="tx1"/>
                </a:solidFill>
                <a:effectLst/>
                <a:latin typeface="+mn-lt"/>
                <a:ea typeface="+mn-ea"/>
                <a:cs typeface="+mn-cs"/>
              </a:rPr>
              <a:t>…) (Acts 1:24), [prayer of Apostles re: who would replace Judas],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And they prayed and said, ‘You, O Lord, who know the hearts of all…’”</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 it something I can recommend to others as godly?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(Takes discernment</a:t>
            </a:r>
            <a:r>
              <a:rPr lang="en-US" sz="1200" b="0" i="1" kern="1200" dirty="0">
                <a:solidFill>
                  <a:schemeClr val="tx1"/>
                </a:solidFill>
                <a:effectLst/>
                <a:latin typeface="+mn-lt"/>
                <a:ea typeface="+mn-ea"/>
                <a:cs typeface="+mn-cs"/>
              </a:rPr>
              <a:t>, “those who by reason of use have their senses exercised to discern both good and evil”, </a:t>
            </a:r>
            <a:r>
              <a:rPr lang="en-US" sz="1200" b="0" i="0" kern="1200" dirty="0">
                <a:solidFill>
                  <a:schemeClr val="tx1"/>
                </a:solidFill>
                <a:effectLst/>
                <a:latin typeface="+mn-lt"/>
                <a:ea typeface="+mn-ea"/>
                <a:cs typeface="+mn-cs"/>
              </a:rPr>
              <a:t>cf. </a:t>
            </a:r>
            <a:r>
              <a:rPr lang="en-US" sz="1200" b="1" i="0" kern="1200" dirty="0">
                <a:solidFill>
                  <a:schemeClr val="tx1"/>
                </a:solidFill>
                <a:effectLst/>
                <a:latin typeface="+mn-lt"/>
                <a:ea typeface="+mn-ea"/>
                <a:cs typeface="+mn-cs"/>
              </a:rPr>
              <a:t>Hebrews 5:14</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Will I draw closer to God by doing it?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(James 4:8), </a:t>
            </a:r>
            <a:r>
              <a:rPr lang="en-US" sz="1200" b="0" i="1" kern="1200" dirty="0">
                <a:solidFill>
                  <a:schemeClr val="tx1"/>
                </a:solidFill>
                <a:effectLst/>
                <a:latin typeface="+mn-lt"/>
                <a:ea typeface="+mn-ea"/>
                <a:cs typeface="+mn-cs"/>
              </a:rPr>
              <a:t>“</a:t>
            </a:r>
            <a:r>
              <a:rPr lang="en-US" i="1" dirty="0"/>
              <a:t>Draw near to God and He will draw near to you. Cleanse your hands, you sinners; and purify your hearts, you double-minded.”</a:t>
            </a:r>
            <a:br>
              <a:rPr lang="en-US" dirty="0"/>
            </a:br>
            <a:endParaRPr lang="en-US" dirty="0"/>
          </a:p>
          <a:p>
            <a:pPr marL="0" indent="0">
              <a:buFont typeface="Arial" panose="020B0604020202020204" pitchFamily="34" charset="0"/>
              <a:buNone/>
            </a:pPr>
            <a:r>
              <a:rPr lang="en-US" sz="1200" b="1" i="0" kern="1200" dirty="0">
                <a:solidFill>
                  <a:schemeClr val="tx1"/>
                </a:solidFill>
                <a:effectLst/>
                <a:latin typeface="+mn-lt"/>
                <a:ea typeface="+mn-ea"/>
                <a:cs typeface="+mn-cs"/>
              </a:rPr>
              <a:t>Put On The New Man</a:t>
            </a:r>
          </a:p>
          <a:p>
            <a:pPr marL="0" indent="0">
              <a:buFont typeface="Arial" panose="020B0604020202020204" pitchFamily="34" charset="0"/>
              <a:buNone/>
            </a:pPr>
            <a:r>
              <a:rPr lang="en-US" sz="1200" b="1" i="0" kern="1200" dirty="0">
                <a:solidFill>
                  <a:schemeClr val="tx1"/>
                </a:solidFill>
                <a:effectLst/>
                <a:latin typeface="+mn-lt"/>
                <a:ea typeface="+mn-ea"/>
                <a:cs typeface="+mn-cs"/>
              </a:rPr>
              <a:t>(Colossians 3:9-10), </a:t>
            </a:r>
            <a:r>
              <a:rPr lang="en-US" sz="1200" b="0" i="1" kern="1200" dirty="0">
                <a:solidFill>
                  <a:schemeClr val="tx1"/>
                </a:solidFill>
                <a:effectLst/>
                <a:latin typeface="+mn-lt"/>
                <a:ea typeface="+mn-ea"/>
                <a:cs typeface="+mn-cs"/>
              </a:rPr>
              <a:t>“Do </a:t>
            </a:r>
            <a:r>
              <a:rPr lang="en-US" i="1" dirty="0"/>
              <a:t>not lie to one another, since </a:t>
            </a:r>
            <a:r>
              <a:rPr lang="en-US" i="1" u="sng" dirty="0"/>
              <a:t>you have put off the old man </a:t>
            </a:r>
            <a:r>
              <a:rPr lang="en-US" i="1" dirty="0"/>
              <a:t>with his deeds,</a:t>
            </a:r>
            <a:r>
              <a:rPr lang="en-US" i="1" baseline="30000" dirty="0"/>
              <a:t> 10</a:t>
            </a:r>
            <a:r>
              <a:rPr lang="en-US" i="1" dirty="0"/>
              <a:t> and </a:t>
            </a:r>
            <a:r>
              <a:rPr lang="en-US" i="1" u="sng" dirty="0"/>
              <a:t>have put on the new man who is renewed in knowledge according to the image of Him who created him</a:t>
            </a:r>
            <a:r>
              <a:rPr lang="en-US" i="1" dirty="0"/>
              <a:t>.”</a:t>
            </a:r>
            <a:endParaRPr lang="en-US" sz="1200" b="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Ceasing from sin, we develop a new character.  We are no longer characteristically unrighteous!</a:t>
            </a:r>
            <a:endParaRPr lang="en-US" b="1" dirty="0"/>
          </a:p>
        </p:txBody>
      </p:sp>
      <p:sp>
        <p:nvSpPr>
          <p:cNvPr id="4" name="Slide Number Placeholder 3"/>
          <p:cNvSpPr>
            <a:spLocks noGrp="1"/>
          </p:cNvSpPr>
          <p:nvPr>
            <p:ph type="sldNum" sz="quarter" idx="10"/>
          </p:nvPr>
        </p:nvSpPr>
        <p:spPr/>
        <p:txBody>
          <a:bodyPr/>
          <a:lstStyle/>
          <a:p>
            <a:fld id="{E3222903-9AEB-4EC3-B8AB-DBA0BC485F32}" type="slidenum">
              <a:rPr lang="en-US" smtClean="0"/>
              <a:t>3</a:t>
            </a:fld>
            <a:endParaRPr lang="en-US"/>
          </a:p>
        </p:txBody>
      </p:sp>
    </p:spTree>
    <p:extLst>
      <p:ext uri="{BB962C8B-B14F-4D97-AF65-F5344CB8AC3E}">
        <p14:creationId xmlns:p14="http://schemas.microsoft.com/office/powerpoint/2010/main" val="56976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Christ calls upon us to REPENT!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What is genuine repentance?  (Note: it comes from a godly sorrow, and leads to salvation!</a:t>
            </a:r>
          </a:p>
          <a:p>
            <a:pPr marL="0" indent="0">
              <a:buFont typeface="Arial" panose="020B0604020202020204" pitchFamily="34" charset="0"/>
              <a:buNone/>
            </a:pPr>
            <a:r>
              <a:rPr lang="en-US" sz="1200" b="1" i="0" kern="1200" dirty="0">
                <a:solidFill>
                  <a:schemeClr val="tx1"/>
                </a:solidFill>
                <a:effectLst/>
                <a:latin typeface="+mn-lt"/>
                <a:ea typeface="+mn-ea"/>
                <a:cs typeface="+mn-cs"/>
              </a:rPr>
              <a:t>(2 Corinthians 7:9-10), </a:t>
            </a:r>
            <a:r>
              <a:rPr lang="en-US" sz="1200" b="0" i="1" kern="1200" dirty="0">
                <a:solidFill>
                  <a:schemeClr val="tx1"/>
                </a:solidFill>
                <a:effectLst/>
                <a:latin typeface="+mn-lt"/>
                <a:ea typeface="+mn-ea"/>
                <a:cs typeface="+mn-cs"/>
              </a:rPr>
              <a:t>“</a:t>
            </a:r>
            <a:r>
              <a:rPr lang="en-US" i="1" dirty="0"/>
              <a:t>Now I rejoice, not that you were made sorry, but that your sorrow led to repentance. For you were made sorry in a godly manner, that you might suffer loss from us in nothing.</a:t>
            </a:r>
            <a:r>
              <a:rPr lang="en-US" i="1" baseline="30000" dirty="0"/>
              <a:t> 10</a:t>
            </a:r>
            <a:r>
              <a:rPr lang="en-US" i="1" dirty="0"/>
              <a:t> For godly sorrow produces repentance leading to salvation, not to be regretted; but the sorrow of the world produces death.”</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By its nature it is an obvious thing – to self, others and God!</a:t>
            </a:r>
          </a:p>
          <a:p>
            <a:pPr marL="0" indent="0">
              <a:buFont typeface="Arial" panose="020B0604020202020204" pitchFamily="34" charset="0"/>
              <a:buNone/>
            </a:pPr>
            <a:r>
              <a:rPr lang="en-US" sz="1200" b="1" i="0" kern="1200" dirty="0">
                <a:solidFill>
                  <a:schemeClr val="tx1"/>
                </a:solidFill>
                <a:effectLst/>
                <a:latin typeface="+mn-lt"/>
                <a:ea typeface="+mn-ea"/>
                <a:cs typeface="+mn-cs"/>
              </a:rPr>
              <a:t>(2 Corinthians 7:11), </a:t>
            </a:r>
            <a:r>
              <a:rPr lang="en-US" sz="1200" b="0" i="1" kern="1200" dirty="0">
                <a:solidFill>
                  <a:schemeClr val="tx1"/>
                </a:solidFill>
                <a:effectLst/>
                <a:latin typeface="+mn-lt"/>
                <a:ea typeface="+mn-ea"/>
                <a:cs typeface="+mn-cs"/>
              </a:rPr>
              <a:t>“</a:t>
            </a:r>
            <a:r>
              <a:rPr lang="en-US" i="1" dirty="0"/>
              <a:t>For observe this very thing, that you sorrowed in a godly manner: What diligence it produced in you, what clearing of yourselves, what indignation, what fear, what vehement desire, what zeal, what vindication! In all things you proved yourselves to be clear in this matter.”</a:t>
            </a:r>
            <a:endParaRPr lang="en-US" sz="1200" b="0" i="1" kern="1200" dirty="0">
              <a:solidFill>
                <a:schemeClr val="tx1"/>
              </a:solidFill>
              <a:effectLst/>
              <a:latin typeface="+mn-lt"/>
              <a:ea typeface="+mn-ea"/>
              <a:cs typeface="+mn-cs"/>
            </a:endParaRPr>
          </a:p>
          <a:p>
            <a:br>
              <a:rPr lang="en-US" dirty="0"/>
            </a:br>
            <a:r>
              <a:rPr lang="en-US" sz="1200" b="1" i="0" kern="1200" dirty="0">
                <a:solidFill>
                  <a:schemeClr val="tx1"/>
                </a:solidFill>
                <a:effectLst/>
                <a:latin typeface="+mn-lt"/>
                <a:ea typeface="+mn-ea"/>
                <a:cs typeface="+mn-cs"/>
              </a:rPr>
              <a:t>Repentance Is A Change Of Mind Which Causes Us To Live Differently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i.e., we </a:t>
            </a:r>
            <a:r>
              <a:rPr lang="en-US" sz="1200" b="0" i="1" kern="1200" dirty="0">
                <a:solidFill>
                  <a:schemeClr val="tx1"/>
                </a:solidFill>
                <a:effectLst/>
                <a:latin typeface="+mn-lt"/>
                <a:ea typeface="+mn-ea"/>
                <a:cs typeface="+mn-cs"/>
              </a:rPr>
              <a:t>“go and sin no more” </a:t>
            </a:r>
            <a:r>
              <a:rPr lang="en-US" sz="1200" b="1" i="0" kern="1200" dirty="0">
                <a:solidFill>
                  <a:schemeClr val="tx1"/>
                </a:solidFill>
                <a:effectLst/>
                <a:latin typeface="+mn-lt"/>
                <a:ea typeface="+mn-ea"/>
                <a:cs typeface="+mn-cs"/>
              </a:rPr>
              <a:t>(John 8:11)  </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3222903-9AEB-4EC3-B8AB-DBA0BC485F32}" type="slidenum">
              <a:rPr lang="en-US" smtClean="0"/>
              <a:t>4</a:t>
            </a:fld>
            <a:endParaRPr lang="en-US"/>
          </a:p>
        </p:txBody>
      </p:sp>
    </p:spTree>
    <p:extLst>
      <p:ext uri="{BB962C8B-B14F-4D97-AF65-F5344CB8AC3E}">
        <p14:creationId xmlns:p14="http://schemas.microsoft.com/office/powerpoint/2010/main" val="9058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GO AND LIVE FOR GOD.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Ultimately, We All Live For Either God Or Satan – </a:t>
            </a:r>
          </a:p>
          <a:p>
            <a:pPr marL="0" indent="0">
              <a:buFont typeface="Arial" panose="020B0604020202020204" pitchFamily="34" charset="0"/>
              <a:buNone/>
            </a:pPr>
            <a:r>
              <a:rPr lang="en-US" sz="1200" b="1" i="0" kern="1200" dirty="0">
                <a:solidFill>
                  <a:schemeClr val="tx1"/>
                </a:solidFill>
                <a:effectLst/>
                <a:latin typeface="+mn-lt"/>
                <a:ea typeface="+mn-ea"/>
                <a:cs typeface="+mn-cs"/>
              </a:rPr>
              <a:t>(Matthew 6:24), </a:t>
            </a:r>
            <a:r>
              <a:rPr lang="en-US" sz="1200" b="0" i="1" kern="1200" dirty="0">
                <a:solidFill>
                  <a:schemeClr val="tx1"/>
                </a:solidFill>
                <a:effectLst/>
                <a:latin typeface="+mn-lt"/>
                <a:ea typeface="+mn-ea"/>
                <a:cs typeface="+mn-cs"/>
              </a:rPr>
              <a:t>“</a:t>
            </a:r>
            <a:r>
              <a:rPr lang="en-US" i="1" dirty="0"/>
              <a:t>No one can serve two masters; for either he will hate the one and love the other, or else he will be loyal to the one and despise the other. You cannot serve God and mammon.”</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(Matthew 12:30), [Jesus said] </a:t>
            </a:r>
            <a:r>
              <a:rPr lang="en-US" sz="1200" b="0" i="1" kern="1200" dirty="0">
                <a:solidFill>
                  <a:schemeClr val="tx1"/>
                </a:solidFill>
                <a:effectLst/>
                <a:latin typeface="+mn-lt"/>
                <a:ea typeface="+mn-ea"/>
                <a:cs typeface="+mn-cs"/>
              </a:rPr>
              <a:t>“</a:t>
            </a:r>
            <a:r>
              <a:rPr lang="en-US" i="1" dirty="0"/>
              <a:t>He who is not with Me is against Me, and he who does not gather with Me scatters abroad.”</a:t>
            </a:r>
            <a:br>
              <a:rPr lang="en-US" dirty="0"/>
            </a:b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Will Your Choice Be?</a:t>
            </a:r>
          </a:p>
          <a:p>
            <a:pPr marL="0" indent="0">
              <a:buFont typeface="Arial" panose="020B0604020202020204" pitchFamily="34" charset="0"/>
              <a:buNone/>
            </a:pPr>
            <a:r>
              <a:rPr lang="en-US" sz="1200" b="1" i="0" kern="1200" dirty="0">
                <a:solidFill>
                  <a:schemeClr val="tx1"/>
                </a:solidFill>
                <a:effectLst/>
                <a:latin typeface="+mn-lt"/>
                <a:ea typeface="+mn-ea"/>
                <a:cs typeface="+mn-cs"/>
              </a:rPr>
              <a:t>(Joshua 24:15), [Joshua, as a final charge as Israel took possession of the land of Israel], </a:t>
            </a:r>
            <a:r>
              <a:rPr lang="en-US" sz="1200" b="0" i="1" kern="1200" dirty="0">
                <a:solidFill>
                  <a:schemeClr val="tx1"/>
                </a:solidFill>
                <a:effectLst/>
                <a:latin typeface="+mn-lt"/>
                <a:ea typeface="+mn-ea"/>
                <a:cs typeface="+mn-cs"/>
              </a:rPr>
              <a:t>“</a:t>
            </a:r>
            <a:r>
              <a:rPr lang="en-US" i="1" dirty="0"/>
              <a:t>And if it seems evil to you to serve the Lord, choose for yourselves this day whom you will serve, whether the gods which your fathers served that were on the other side of the River, or the gods of the Amorites, in whose land you dwell. </a:t>
            </a:r>
            <a:r>
              <a:rPr lang="en-US" i="1" u="sng" dirty="0"/>
              <a:t>But as for me and my house, we will serve the Lord</a:t>
            </a:r>
            <a:r>
              <a:rPr lang="en-US" i="1" dirty="0"/>
              <a:t>.”</a:t>
            </a:r>
            <a:br>
              <a:rPr lang="en-US" i="1" dirty="0"/>
            </a:br>
            <a:endParaRPr lang="en-US" i="1" dirty="0"/>
          </a:p>
          <a:p>
            <a:r>
              <a:rPr lang="en-US" b="1" dirty="0"/>
              <a:t>Conclusion:</a:t>
            </a:r>
          </a:p>
          <a:p>
            <a:pPr marL="171450" indent="-171450">
              <a:buFont typeface="Arial" panose="020B0604020202020204" pitchFamily="34" charset="0"/>
              <a:buChar char="•"/>
            </a:pPr>
            <a:r>
              <a:rPr lang="en-US" b="1" dirty="0"/>
              <a:t>Jesus did not ignore the seriousness of the woman’s sin, or excuse any wrong behavior</a:t>
            </a:r>
          </a:p>
          <a:p>
            <a:pPr marL="171450" indent="-171450">
              <a:buFont typeface="Arial" panose="020B0604020202020204" pitchFamily="34" charset="0"/>
              <a:buChar char="•"/>
            </a:pPr>
            <a:r>
              <a:rPr lang="en-US" dirty="0"/>
              <a:t>He called her, and He calls us, to repentance</a:t>
            </a:r>
          </a:p>
          <a:p>
            <a:pPr marL="171450" indent="-171450">
              <a:buFont typeface="Arial" panose="020B0604020202020204" pitchFamily="34" charset="0"/>
              <a:buChar char="•"/>
            </a:pPr>
            <a:r>
              <a:rPr lang="en-US" b="1" dirty="0"/>
              <a:t>May we all live lives of righteousness before Jesus, so that in that day He does stand in judgment over us, He will accept us into eternity!</a:t>
            </a:r>
          </a:p>
        </p:txBody>
      </p:sp>
      <p:sp>
        <p:nvSpPr>
          <p:cNvPr id="4" name="Slide Number Placeholder 3"/>
          <p:cNvSpPr>
            <a:spLocks noGrp="1"/>
          </p:cNvSpPr>
          <p:nvPr>
            <p:ph type="sldNum" sz="quarter" idx="10"/>
          </p:nvPr>
        </p:nvSpPr>
        <p:spPr/>
        <p:txBody>
          <a:bodyPr/>
          <a:lstStyle/>
          <a:p>
            <a:fld id="{E3222903-9AEB-4EC3-B8AB-DBA0BC485F32}" type="slidenum">
              <a:rPr lang="en-US" smtClean="0"/>
              <a:t>5</a:t>
            </a:fld>
            <a:endParaRPr lang="en-US"/>
          </a:p>
        </p:txBody>
      </p:sp>
    </p:spTree>
    <p:extLst>
      <p:ext uri="{BB962C8B-B14F-4D97-AF65-F5344CB8AC3E}">
        <p14:creationId xmlns:p14="http://schemas.microsoft.com/office/powerpoint/2010/main" val="323000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0B69-4A3E-4800-AED5-4ED0FE8AB5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1C2A14-7B6A-40D4-BEF8-43C7608C6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973AF7-1418-42C8-A7AE-78F7C6E78375}"/>
              </a:ext>
            </a:extLst>
          </p:cNvPr>
          <p:cNvSpPr>
            <a:spLocks noGrp="1"/>
          </p:cNvSpPr>
          <p:nvPr>
            <p:ph type="dt" sz="half" idx="10"/>
          </p:nvPr>
        </p:nvSpPr>
        <p:spPr/>
        <p:txBody>
          <a:bodyPr/>
          <a:lstStyle/>
          <a:p>
            <a:fld id="{A9BFD24B-CF5C-4E7B-93F0-942FFF3E52C0}" type="datetimeFigureOut">
              <a:rPr lang="en-US" smtClean="0"/>
              <a:t>10/14/2017</a:t>
            </a:fld>
            <a:endParaRPr lang="en-US"/>
          </a:p>
        </p:txBody>
      </p:sp>
      <p:sp>
        <p:nvSpPr>
          <p:cNvPr id="5" name="Footer Placeholder 4">
            <a:extLst>
              <a:ext uri="{FF2B5EF4-FFF2-40B4-BE49-F238E27FC236}">
                <a16:creationId xmlns:a16="http://schemas.microsoft.com/office/drawing/2014/main" id="{1718909B-1172-40A2-A425-269B3DC47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501E4-5CF7-4CC6-A0F4-8627AFF1E991}"/>
              </a:ext>
            </a:extLst>
          </p:cNvPr>
          <p:cNvSpPr>
            <a:spLocks noGrp="1"/>
          </p:cNvSpPr>
          <p:nvPr>
            <p:ph type="sldNum" sz="quarter" idx="12"/>
          </p:nvPr>
        </p:nvSpPr>
        <p:spPr/>
        <p:txBody>
          <a:bodyPr/>
          <a:lstStyle/>
          <a:p>
            <a:fld id="{F1AC3211-487F-47F8-B824-4D0BE72B1A1B}" type="slidenum">
              <a:rPr lang="en-US" smtClean="0"/>
              <a:t>‹#›</a:t>
            </a:fld>
            <a:endParaRPr lang="en-US"/>
          </a:p>
        </p:txBody>
      </p:sp>
    </p:spTree>
    <p:extLst>
      <p:ext uri="{BB962C8B-B14F-4D97-AF65-F5344CB8AC3E}">
        <p14:creationId xmlns:p14="http://schemas.microsoft.com/office/powerpoint/2010/main" val="173274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1EE1-1774-4DFC-8392-1D7110769F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58D862-CB5C-4BBD-BAF3-B83D20EFD6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CACD6-E37F-4E91-ADC7-64DAA94C5A60}"/>
              </a:ext>
            </a:extLst>
          </p:cNvPr>
          <p:cNvSpPr>
            <a:spLocks noGrp="1"/>
          </p:cNvSpPr>
          <p:nvPr>
            <p:ph type="dt" sz="half" idx="10"/>
          </p:nvPr>
        </p:nvSpPr>
        <p:spPr/>
        <p:txBody>
          <a:bodyPr/>
          <a:lstStyle/>
          <a:p>
            <a:fld id="{A9BFD24B-CF5C-4E7B-93F0-942FFF3E52C0}" type="datetimeFigureOut">
              <a:rPr lang="en-US" smtClean="0"/>
              <a:t>10/14/2017</a:t>
            </a:fld>
            <a:endParaRPr lang="en-US"/>
          </a:p>
        </p:txBody>
      </p:sp>
      <p:sp>
        <p:nvSpPr>
          <p:cNvPr id="5" name="Footer Placeholder 4">
            <a:extLst>
              <a:ext uri="{FF2B5EF4-FFF2-40B4-BE49-F238E27FC236}">
                <a16:creationId xmlns:a16="http://schemas.microsoft.com/office/drawing/2014/main" id="{D4D677ED-0AC8-4E9B-8FD9-EAFD1F4F7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F3E6-EAE1-4ABB-84EB-FC7C06B6B6AB}"/>
              </a:ext>
            </a:extLst>
          </p:cNvPr>
          <p:cNvSpPr>
            <a:spLocks noGrp="1"/>
          </p:cNvSpPr>
          <p:nvPr>
            <p:ph type="sldNum" sz="quarter" idx="12"/>
          </p:nvPr>
        </p:nvSpPr>
        <p:spPr/>
        <p:txBody>
          <a:bodyPr/>
          <a:lstStyle/>
          <a:p>
            <a:fld id="{F1AC3211-487F-47F8-B824-4D0BE72B1A1B}" type="slidenum">
              <a:rPr lang="en-US" smtClean="0"/>
              <a:t>‹#›</a:t>
            </a:fld>
            <a:endParaRPr lang="en-US"/>
          </a:p>
        </p:txBody>
      </p:sp>
    </p:spTree>
    <p:extLst>
      <p:ext uri="{BB962C8B-B14F-4D97-AF65-F5344CB8AC3E}">
        <p14:creationId xmlns:p14="http://schemas.microsoft.com/office/powerpoint/2010/main" val="216919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6FF05F-982E-4D74-B071-D514C1FF93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F8264A-1894-4880-9077-47F35E1B4D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EF290-7A80-44BB-9B07-50C4083AAB16}"/>
              </a:ext>
            </a:extLst>
          </p:cNvPr>
          <p:cNvSpPr>
            <a:spLocks noGrp="1"/>
          </p:cNvSpPr>
          <p:nvPr>
            <p:ph type="dt" sz="half" idx="10"/>
          </p:nvPr>
        </p:nvSpPr>
        <p:spPr/>
        <p:txBody>
          <a:bodyPr/>
          <a:lstStyle/>
          <a:p>
            <a:fld id="{A9BFD24B-CF5C-4E7B-93F0-942FFF3E52C0}" type="datetimeFigureOut">
              <a:rPr lang="en-US" smtClean="0"/>
              <a:t>10/14/2017</a:t>
            </a:fld>
            <a:endParaRPr lang="en-US"/>
          </a:p>
        </p:txBody>
      </p:sp>
      <p:sp>
        <p:nvSpPr>
          <p:cNvPr id="5" name="Footer Placeholder 4">
            <a:extLst>
              <a:ext uri="{FF2B5EF4-FFF2-40B4-BE49-F238E27FC236}">
                <a16:creationId xmlns:a16="http://schemas.microsoft.com/office/drawing/2014/main" id="{DE08E9CB-C559-413F-82FA-4091C5A3F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0B31A-9254-4009-8C8F-0A342C462DDE}"/>
              </a:ext>
            </a:extLst>
          </p:cNvPr>
          <p:cNvSpPr>
            <a:spLocks noGrp="1"/>
          </p:cNvSpPr>
          <p:nvPr>
            <p:ph type="sldNum" sz="quarter" idx="12"/>
          </p:nvPr>
        </p:nvSpPr>
        <p:spPr/>
        <p:txBody>
          <a:bodyPr/>
          <a:lstStyle/>
          <a:p>
            <a:fld id="{F1AC3211-487F-47F8-B824-4D0BE72B1A1B}" type="slidenum">
              <a:rPr lang="en-US" smtClean="0"/>
              <a:t>‹#›</a:t>
            </a:fld>
            <a:endParaRPr lang="en-US"/>
          </a:p>
        </p:txBody>
      </p:sp>
    </p:spTree>
    <p:extLst>
      <p:ext uri="{BB962C8B-B14F-4D97-AF65-F5344CB8AC3E}">
        <p14:creationId xmlns:p14="http://schemas.microsoft.com/office/powerpoint/2010/main" val="85053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030DD-DA2B-4BDD-9FF8-8CF120AA3C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FB578-6484-4A5F-8757-85511F4351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A798F-AC2F-4726-A276-62113E2222E8}"/>
              </a:ext>
            </a:extLst>
          </p:cNvPr>
          <p:cNvSpPr>
            <a:spLocks noGrp="1"/>
          </p:cNvSpPr>
          <p:nvPr>
            <p:ph type="dt" sz="half" idx="10"/>
          </p:nvPr>
        </p:nvSpPr>
        <p:spPr/>
        <p:txBody>
          <a:bodyPr/>
          <a:lstStyle/>
          <a:p>
            <a:fld id="{A9BFD24B-CF5C-4E7B-93F0-942FFF3E52C0}" type="datetimeFigureOut">
              <a:rPr lang="en-US" smtClean="0"/>
              <a:t>10/14/2017</a:t>
            </a:fld>
            <a:endParaRPr lang="en-US"/>
          </a:p>
        </p:txBody>
      </p:sp>
      <p:sp>
        <p:nvSpPr>
          <p:cNvPr id="5" name="Footer Placeholder 4">
            <a:extLst>
              <a:ext uri="{FF2B5EF4-FFF2-40B4-BE49-F238E27FC236}">
                <a16:creationId xmlns:a16="http://schemas.microsoft.com/office/drawing/2014/main" id="{3BF1F3EA-5DE2-4F6B-9D5F-02F6FEA6F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27C85-C847-46F0-9236-3FF79EBA48FE}"/>
              </a:ext>
            </a:extLst>
          </p:cNvPr>
          <p:cNvSpPr>
            <a:spLocks noGrp="1"/>
          </p:cNvSpPr>
          <p:nvPr>
            <p:ph type="sldNum" sz="quarter" idx="12"/>
          </p:nvPr>
        </p:nvSpPr>
        <p:spPr/>
        <p:txBody>
          <a:bodyPr/>
          <a:lstStyle/>
          <a:p>
            <a:fld id="{F1AC3211-487F-47F8-B824-4D0BE72B1A1B}" type="slidenum">
              <a:rPr lang="en-US" smtClean="0"/>
              <a:t>‹#›</a:t>
            </a:fld>
            <a:endParaRPr lang="en-US"/>
          </a:p>
        </p:txBody>
      </p:sp>
    </p:spTree>
    <p:extLst>
      <p:ext uri="{BB962C8B-B14F-4D97-AF65-F5344CB8AC3E}">
        <p14:creationId xmlns:p14="http://schemas.microsoft.com/office/powerpoint/2010/main" val="9018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6054-E5BF-48D3-9892-C4BC25F222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73FD2-17EC-47BB-8469-7D17F6520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B4987F-7E76-4333-A598-C8EC1BF9B34E}"/>
              </a:ext>
            </a:extLst>
          </p:cNvPr>
          <p:cNvSpPr>
            <a:spLocks noGrp="1"/>
          </p:cNvSpPr>
          <p:nvPr>
            <p:ph type="dt" sz="half" idx="10"/>
          </p:nvPr>
        </p:nvSpPr>
        <p:spPr/>
        <p:txBody>
          <a:bodyPr/>
          <a:lstStyle/>
          <a:p>
            <a:fld id="{A9BFD24B-CF5C-4E7B-93F0-942FFF3E52C0}" type="datetimeFigureOut">
              <a:rPr lang="en-US" smtClean="0"/>
              <a:t>10/14/2017</a:t>
            </a:fld>
            <a:endParaRPr lang="en-US"/>
          </a:p>
        </p:txBody>
      </p:sp>
      <p:sp>
        <p:nvSpPr>
          <p:cNvPr id="5" name="Footer Placeholder 4">
            <a:extLst>
              <a:ext uri="{FF2B5EF4-FFF2-40B4-BE49-F238E27FC236}">
                <a16:creationId xmlns:a16="http://schemas.microsoft.com/office/drawing/2014/main" id="{B139B825-A6ED-4E90-AA3A-3130A82FC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2BAF3-0036-4FF3-A980-C49D04274193}"/>
              </a:ext>
            </a:extLst>
          </p:cNvPr>
          <p:cNvSpPr>
            <a:spLocks noGrp="1"/>
          </p:cNvSpPr>
          <p:nvPr>
            <p:ph type="sldNum" sz="quarter" idx="12"/>
          </p:nvPr>
        </p:nvSpPr>
        <p:spPr/>
        <p:txBody>
          <a:bodyPr/>
          <a:lstStyle/>
          <a:p>
            <a:fld id="{F1AC3211-487F-47F8-B824-4D0BE72B1A1B}" type="slidenum">
              <a:rPr lang="en-US" smtClean="0"/>
              <a:t>‹#›</a:t>
            </a:fld>
            <a:endParaRPr lang="en-US"/>
          </a:p>
        </p:txBody>
      </p:sp>
    </p:spTree>
    <p:extLst>
      <p:ext uri="{BB962C8B-B14F-4D97-AF65-F5344CB8AC3E}">
        <p14:creationId xmlns:p14="http://schemas.microsoft.com/office/powerpoint/2010/main" val="53952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976-680E-48B2-BF6D-EE4628D95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3375EB-9CE7-4267-9310-2F1BAEB044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434652-07F4-48F4-98D9-D9FEAF7454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78740F-B68B-4EBD-8124-873A1612696B}"/>
              </a:ext>
            </a:extLst>
          </p:cNvPr>
          <p:cNvSpPr>
            <a:spLocks noGrp="1"/>
          </p:cNvSpPr>
          <p:nvPr>
            <p:ph type="dt" sz="half" idx="10"/>
          </p:nvPr>
        </p:nvSpPr>
        <p:spPr/>
        <p:txBody>
          <a:bodyPr/>
          <a:lstStyle/>
          <a:p>
            <a:fld id="{A9BFD24B-CF5C-4E7B-93F0-942FFF3E52C0}" type="datetimeFigureOut">
              <a:rPr lang="en-US" smtClean="0"/>
              <a:t>10/14/2017</a:t>
            </a:fld>
            <a:endParaRPr lang="en-US"/>
          </a:p>
        </p:txBody>
      </p:sp>
      <p:sp>
        <p:nvSpPr>
          <p:cNvPr id="6" name="Footer Placeholder 5">
            <a:extLst>
              <a:ext uri="{FF2B5EF4-FFF2-40B4-BE49-F238E27FC236}">
                <a16:creationId xmlns:a16="http://schemas.microsoft.com/office/drawing/2014/main" id="{8C1919A3-C875-46AA-AD57-006AF6CF8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B53E0-3819-4F17-A633-4EC389A44FF1}"/>
              </a:ext>
            </a:extLst>
          </p:cNvPr>
          <p:cNvSpPr>
            <a:spLocks noGrp="1"/>
          </p:cNvSpPr>
          <p:nvPr>
            <p:ph type="sldNum" sz="quarter" idx="12"/>
          </p:nvPr>
        </p:nvSpPr>
        <p:spPr/>
        <p:txBody>
          <a:bodyPr/>
          <a:lstStyle/>
          <a:p>
            <a:fld id="{F1AC3211-487F-47F8-B824-4D0BE72B1A1B}" type="slidenum">
              <a:rPr lang="en-US" smtClean="0"/>
              <a:t>‹#›</a:t>
            </a:fld>
            <a:endParaRPr lang="en-US"/>
          </a:p>
        </p:txBody>
      </p:sp>
    </p:spTree>
    <p:extLst>
      <p:ext uri="{BB962C8B-B14F-4D97-AF65-F5344CB8AC3E}">
        <p14:creationId xmlns:p14="http://schemas.microsoft.com/office/powerpoint/2010/main" val="351803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E731-D0EB-483A-8687-2312B68086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75DA7-EE64-44B5-B1A0-BF37CD5023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DABBC7-7EB2-456A-8348-32362559DC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E58F3A-3B19-4E49-9766-01EB349CE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D8597C-F2F5-4D8A-9374-F8E8794185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909CEB-9047-45F8-BBCA-50D748C06128}"/>
              </a:ext>
            </a:extLst>
          </p:cNvPr>
          <p:cNvSpPr>
            <a:spLocks noGrp="1"/>
          </p:cNvSpPr>
          <p:nvPr>
            <p:ph type="dt" sz="half" idx="10"/>
          </p:nvPr>
        </p:nvSpPr>
        <p:spPr/>
        <p:txBody>
          <a:bodyPr/>
          <a:lstStyle/>
          <a:p>
            <a:fld id="{A9BFD24B-CF5C-4E7B-93F0-942FFF3E52C0}" type="datetimeFigureOut">
              <a:rPr lang="en-US" smtClean="0"/>
              <a:t>10/14/2017</a:t>
            </a:fld>
            <a:endParaRPr lang="en-US"/>
          </a:p>
        </p:txBody>
      </p:sp>
      <p:sp>
        <p:nvSpPr>
          <p:cNvPr id="8" name="Footer Placeholder 7">
            <a:extLst>
              <a:ext uri="{FF2B5EF4-FFF2-40B4-BE49-F238E27FC236}">
                <a16:creationId xmlns:a16="http://schemas.microsoft.com/office/drawing/2014/main" id="{A557F106-71CB-4A38-9F27-B3236AF119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9857EC-17CA-4344-9949-B4B035659C17}"/>
              </a:ext>
            </a:extLst>
          </p:cNvPr>
          <p:cNvSpPr>
            <a:spLocks noGrp="1"/>
          </p:cNvSpPr>
          <p:nvPr>
            <p:ph type="sldNum" sz="quarter" idx="12"/>
          </p:nvPr>
        </p:nvSpPr>
        <p:spPr/>
        <p:txBody>
          <a:bodyPr/>
          <a:lstStyle/>
          <a:p>
            <a:fld id="{F1AC3211-487F-47F8-B824-4D0BE72B1A1B}" type="slidenum">
              <a:rPr lang="en-US" smtClean="0"/>
              <a:t>‹#›</a:t>
            </a:fld>
            <a:endParaRPr lang="en-US"/>
          </a:p>
        </p:txBody>
      </p:sp>
    </p:spTree>
    <p:extLst>
      <p:ext uri="{BB962C8B-B14F-4D97-AF65-F5344CB8AC3E}">
        <p14:creationId xmlns:p14="http://schemas.microsoft.com/office/powerpoint/2010/main" val="416424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4769-064B-435C-99F1-DE69949419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F08FA-BE2D-4C4C-BAFA-E703E930B20D}"/>
              </a:ext>
            </a:extLst>
          </p:cNvPr>
          <p:cNvSpPr>
            <a:spLocks noGrp="1"/>
          </p:cNvSpPr>
          <p:nvPr>
            <p:ph type="dt" sz="half" idx="10"/>
          </p:nvPr>
        </p:nvSpPr>
        <p:spPr/>
        <p:txBody>
          <a:bodyPr/>
          <a:lstStyle/>
          <a:p>
            <a:fld id="{A9BFD24B-CF5C-4E7B-93F0-942FFF3E52C0}" type="datetimeFigureOut">
              <a:rPr lang="en-US" smtClean="0"/>
              <a:t>10/14/2017</a:t>
            </a:fld>
            <a:endParaRPr lang="en-US"/>
          </a:p>
        </p:txBody>
      </p:sp>
      <p:sp>
        <p:nvSpPr>
          <p:cNvPr id="4" name="Footer Placeholder 3">
            <a:extLst>
              <a:ext uri="{FF2B5EF4-FFF2-40B4-BE49-F238E27FC236}">
                <a16:creationId xmlns:a16="http://schemas.microsoft.com/office/drawing/2014/main" id="{8CA06713-6467-49E3-BA12-11B11347FE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561679-9A88-4931-8F55-62341A8E8A93}"/>
              </a:ext>
            </a:extLst>
          </p:cNvPr>
          <p:cNvSpPr>
            <a:spLocks noGrp="1"/>
          </p:cNvSpPr>
          <p:nvPr>
            <p:ph type="sldNum" sz="quarter" idx="12"/>
          </p:nvPr>
        </p:nvSpPr>
        <p:spPr/>
        <p:txBody>
          <a:bodyPr/>
          <a:lstStyle/>
          <a:p>
            <a:fld id="{F1AC3211-487F-47F8-B824-4D0BE72B1A1B}" type="slidenum">
              <a:rPr lang="en-US" smtClean="0"/>
              <a:t>‹#›</a:t>
            </a:fld>
            <a:endParaRPr lang="en-US"/>
          </a:p>
        </p:txBody>
      </p:sp>
    </p:spTree>
    <p:extLst>
      <p:ext uri="{BB962C8B-B14F-4D97-AF65-F5344CB8AC3E}">
        <p14:creationId xmlns:p14="http://schemas.microsoft.com/office/powerpoint/2010/main" val="251627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38F7A-AA7F-4345-A475-16C22FCB0C2D}"/>
              </a:ext>
            </a:extLst>
          </p:cNvPr>
          <p:cNvSpPr>
            <a:spLocks noGrp="1"/>
          </p:cNvSpPr>
          <p:nvPr>
            <p:ph type="dt" sz="half" idx="10"/>
          </p:nvPr>
        </p:nvSpPr>
        <p:spPr/>
        <p:txBody>
          <a:bodyPr/>
          <a:lstStyle/>
          <a:p>
            <a:fld id="{A9BFD24B-CF5C-4E7B-93F0-942FFF3E52C0}" type="datetimeFigureOut">
              <a:rPr lang="en-US" smtClean="0"/>
              <a:t>10/14/2017</a:t>
            </a:fld>
            <a:endParaRPr lang="en-US"/>
          </a:p>
        </p:txBody>
      </p:sp>
      <p:sp>
        <p:nvSpPr>
          <p:cNvPr id="3" name="Footer Placeholder 2">
            <a:extLst>
              <a:ext uri="{FF2B5EF4-FFF2-40B4-BE49-F238E27FC236}">
                <a16:creationId xmlns:a16="http://schemas.microsoft.com/office/drawing/2014/main" id="{7E15642F-EBC8-4FA3-91DE-A2AB3191B0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126F66-0CD1-4E49-AEEA-1A40B27BF6DD}"/>
              </a:ext>
            </a:extLst>
          </p:cNvPr>
          <p:cNvSpPr>
            <a:spLocks noGrp="1"/>
          </p:cNvSpPr>
          <p:nvPr>
            <p:ph type="sldNum" sz="quarter" idx="12"/>
          </p:nvPr>
        </p:nvSpPr>
        <p:spPr/>
        <p:txBody>
          <a:bodyPr/>
          <a:lstStyle/>
          <a:p>
            <a:fld id="{F1AC3211-487F-47F8-B824-4D0BE72B1A1B}" type="slidenum">
              <a:rPr lang="en-US" smtClean="0"/>
              <a:t>‹#›</a:t>
            </a:fld>
            <a:endParaRPr lang="en-US"/>
          </a:p>
        </p:txBody>
      </p:sp>
    </p:spTree>
    <p:extLst>
      <p:ext uri="{BB962C8B-B14F-4D97-AF65-F5344CB8AC3E}">
        <p14:creationId xmlns:p14="http://schemas.microsoft.com/office/powerpoint/2010/main" val="158309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DA6B-F113-43BF-BD63-88A7667B4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A832B3-8A20-4057-803D-C236FF859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3D149-1723-4834-A2E1-89CF856F2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F20420-63EE-4B67-9438-83C0E036326C}"/>
              </a:ext>
            </a:extLst>
          </p:cNvPr>
          <p:cNvSpPr>
            <a:spLocks noGrp="1"/>
          </p:cNvSpPr>
          <p:nvPr>
            <p:ph type="dt" sz="half" idx="10"/>
          </p:nvPr>
        </p:nvSpPr>
        <p:spPr/>
        <p:txBody>
          <a:bodyPr/>
          <a:lstStyle/>
          <a:p>
            <a:fld id="{A9BFD24B-CF5C-4E7B-93F0-942FFF3E52C0}" type="datetimeFigureOut">
              <a:rPr lang="en-US" smtClean="0"/>
              <a:t>10/14/2017</a:t>
            </a:fld>
            <a:endParaRPr lang="en-US"/>
          </a:p>
        </p:txBody>
      </p:sp>
      <p:sp>
        <p:nvSpPr>
          <p:cNvPr id="6" name="Footer Placeholder 5">
            <a:extLst>
              <a:ext uri="{FF2B5EF4-FFF2-40B4-BE49-F238E27FC236}">
                <a16:creationId xmlns:a16="http://schemas.microsoft.com/office/drawing/2014/main" id="{E5F61BFE-26B4-4C83-A51F-9D198394D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078FDA-FE6B-4AFD-8C11-89BF4D72B26E}"/>
              </a:ext>
            </a:extLst>
          </p:cNvPr>
          <p:cNvSpPr>
            <a:spLocks noGrp="1"/>
          </p:cNvSpPr>
          <p:nvPr>
            <p:ph type="sldNum" sz="quarter" idx="12"/>
          </p:nvPr>
        </p:nvSpPr>
        <p:spPr/>
        <p:txBody>
          <a:bodyPr/>
          <a:lstStyle/>
          <a:p>
            <a:fld id="{F1AC3211-487F-47F8-B824-4D0BE72B1A1B}" type="slidenum">
              <a:rPr lang="en-US" smtClean="0"/>
              <a:t>‹#›</a:t>
            </a:fld>
            <a:endParaRPr lang="en-US"/>
          </a:p>
        </p:txBody>
      </p:sp>
    </p:spTree>
    <p:extLst>
      <p:ext uri="{BB962C8B-B14F-4D97-AF65-F5344CB8AC3E}">
        <p14:creationId xmlns:p14="http://schemas.microsoft.com/office/powerpoint/2010/main" val="68181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F4F6-1C83-4A60-BC2A-510709BB8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00BC75-0318-455A-A5B9-938F016267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B8C0F1-6DD4-4E9E-9667-39641093B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5DFCF6-C338-4864-8488-293FCEE6872B}"/>
              </a:ext>
            </a:extLst>
          </p:cNvPr>
          <p:cNvSpPr>
            <a:spLocks noGrp="1"/>
          </p:cNvSpPr>
          <p:nvPr>
            <p:ph type="dt" sz="half" idx="10"/>
          </p:nvPr>
        </p:nvSpPr>
        <p:spPr/>
        <p:txBody>
          <a:bodyPr/>
          <a:lstStyle/>
          <a:p>
            <a:fld id="{A9BFD24B-CF5C-4E7B-93F0-942FFF3E52C0}" type="datetimeFigureOut">
              <a:rPr lang="en-US" smtClean="0"/>
              <a:t>10/14/2017</a:t>
            </a:fld>
            <a:endParaRPr lang="en-US"/>
          </a:p>
        </p:txBody>
      </p:sp>
      <p:sp>
        <p:nvSpPr>
          <p:cNvPr id="6" name="Footer Placeholder 5">
            <a:extLst>
              <a:ext uri="{FF2B5EF4-FFF2-40B4-BE49-F238E27FC236}">
                <a16:creationId xmlns:a16="http://schemas.microsoft.com/office/drawing/2014/main" id="{9B018971-18BF-4DD2-9F31-6D34F7D85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DA416B-89EE-42D8-B81B-7C44CB97B0FA}"/>
              </a:ext>
            </a:extLst>
          </p:cNvPr>
          <p:cNvSpPr>
            <a:spLocks noGrp="1"/>
          </p:cNvSpPr>
          <p:nvPr>
            <p:ph type="sldNum" sz="quarter" idx="12"/>
          </p:nvPr>
        </p:nvSpPr>
        <p:spPr/>
        <p:txBody>
          <a:bodyPr/>
          <a:lstStyle/>
          <a:p>
            <a:fld id="{F1AC3211-487F-47F8-B824-4D0BE72B1A1B}" type="slidenum">
              <a:rPr lang="en-US" smtClean="0"/>
              <a:t>‹#›</a:t>
            </a:fld>
            <a:endParaRPr lang="en-US"/>
          </a:p>
        </p:txBody>
      </p:sp>
    </p:spTree>
    <p:extLst>
      <p:ext uri="{BB962C8B-B14F-4D97-AF65-F5344CB8AC3E}">
        <p14:creationId xmlns:p14="http://schemas.microsoft.com/office/powerpoint/2010/main" val="28114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4000"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063CC3-7C4E-4505-B121-63E5D10C19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657ED-D60B-4BD7-95F8-1F05F5E21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F254F-6A58-4B70-9C62-02D064494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FD24B-CF5C-4E7B-93F0-942FFF3E52C0}" type="datetimeFigureOut">
              <a:rPr lang="en-US" smtClean="0"/>
              <a:t>10/14/2017</a:t>
            </a:fld>
            <a:endParaRPr lang="en-US"/>
          </a:p>
        </p:txBody>
      </p:sp>
      <p:sp>
        <p:nvSpPr>
          <p:cNvPr id="5" name="Footer Placeholder 4">
            <a:extLst>
              <a:ext uri="{FF2B5EF4-FFF2-40B4-BE49-F238E27FC236}">
                <a16:creationId xmlns:a16="http://schemas.microsoft.com/office/drawing/2014/main" id="{73881C50-D4DA-47F1-BDF5-305A64F96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DE3C20-2355-4AE6-A5B0-01A6C4D88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C3211-487F-47F8-B824-4D0BE72B1A1B}" type="slidenum">
              <a:rPr lang="en-US" smtClean="0"/>
              <a:t>‹#›</a:t>
            </a:fld>
            <a:endParaRPr lang="en-US"/>
          </a:p>
        </p:txBody>
      </p:sp>
    </p:spTree>
    <p:extLst>
      <p:ext uri="{BB962C8B-B14F-4D97-AF65-F5344CB8AC3E}">
        <p14:creationId xmlns:p14="http://schemas.microsoft.com/office/powerpoint/2010/main" val="1365311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C18F-F1FF-4D78-8A6B-A2F5144E373C}"/>
              </a:ext>
            </a:extLst>
          </p:cNvPr>
          <p:cNvSpPr>
            <a:spLocks noGrp="1"/>
          </p:cNvSpPr>
          <p:nvPr>
            <p:ph type="ctrTitle"/>
          </p:nvPr>
        </p:nvSpPr>
        <p:spPr>
          <a:xfrm>
            <a:off x="556846" y="1248508"/>
            <a:ext cx="11078308" cy="1944932"/>
          </a:xfrm>
        </p:spPr>
        <p:txBody>
          <a:bodyPr>
            <a:normAutofit/>
          </a:bodyPr>
          <a:lstStyle/>
          <a:p>
            <a:r>
              <a:rPr lang="en-US" sz="8800" dirty="0">
                <a:solidFill>
                  <a:schemeClr val="accent3">
                    <a:lumMod val="20000"/>
                    <a:lumOff val="80000"/>
                  </a:schemeClr>
                </a:solidFill>
                <a:effectLst>
                  <a:outerShdw blurRad="38100" dist="38100" dir="2700000" algn="tl">
                    <a:srgbClr val="000000">
                      <a:alpha val="43137"/>
                    </a:srgbClr>
                  </a:outerShdw>
                </a:effectLst>
                <a:latin typeface="Colored Crayons" panose="02000500000000000000" pitchFamily="2" charset="0"/>
              </a:rPr>
              <a:t>Go and Sin No More</a:t>
            </a:r>
          </a:p>
        </p:txBody>
      </p:sp>
      <p:sp>
        <p:nvSpPr>
          <p:cNvPr id="3" name="Subtitle 2">
            <a:extLst>
              <a:ext uri="{FF2B5EF4-FFF2-40B4-BE49-F238E27FC236}">
                <a16:creationId xmlns:a16="http://schemas.microsoft.com/office/drawing/2014/main" id="{A0478DCE-DCAF-4C88-B19F-3B72D3C6EC24}"/>
              </a:ext>
            </a:extLst>
          </p:cNvPr>
          <p:cNvSpPr>
            <a:spLocks noGrp="1"/>
          </p:cNvSpPr>
          <p:nvPr>
            <p:ph type="subTitle" idx="1"/>
          </p:nvPr>
        </p:nvSpPr>
        <p:spPr>
          <a:xfrm>
            <a:off x="738554" y="3602038"/>
            <a:ext cx="10896600" cy="2570162"/>
          </a:xfrm>
        </p:spPr>
        <p:txBody>
          <a:bodyPr>
            <a:normAutofit/>
          </a:bodyPr>
          <a:lstStyle/>
          <a:p>
            <a:r>
              <a:rPr lang="en-US" sz="5400" b="1" dirty="0">
                <a:solidFill>
                  <a:schemeClr val="accent3">
                    <a:lumMod val="20000"/>
                    <a:lumOff val="80000"/>
                  </a:schemeClr>
                </a:solidFill>
              </a:rPr>
              <a:t>John 8:1-11</a:t>
            </a:r>
          </a:p>
          <a:p>
            <a:endParaRPr lang="en-US" sz="5400" b="1" dirty="0">
              <a:solidFill>
                <a:schemeClr val="accent3">
                  <a:lumMod val="20000"/>
                  <a:lumOff val="80000"/>
                </a:schemeClr>
              </a:solidFill>
            </a:endParaRPr>
          </a:p>
          <a:p>
            <a:r>
              <a:rPr lang="en-US" sz="4000" b="1" dirty="0">
                <a:solidFill>
                  <a:schemeClr val="accent3">
                    <a:lumMod val="20000"/>
                    <a:lumOff val="80000"/>
                  </a:schemeClr>
                </a:solidFill>
              </a:rPr>
              <a:t>Sin condemns, but Jesus forgives</a:t>
            </a:r>
          </a:p>
        </p:txBody>
      </p:sp>
    </p:spTree>
    <p:extLst>
      <p:ext uri="{BB962C8B-B14F-4D97-AF65-F5344CB8AC3E}">
        <p14:creationId xmlns:p14="http://schemas.microsoft.com/office/powerpoint/2010/main" val="3849525327"/>
      </p:ext>
    </p:extLst>
  </p:cSld>
  <p:clrMapOvr>
    <a:masterClrMapping/>
  </p:clrMapOvr>
  <mc:AlternateContent xmlns:mc="http://schemas.openxmlformats.org/markup-compatibility/2006">
    <mc:Choice xmlns:p14="http://schemas.microsoft.com/office/powerpoint/2010/main" Requires="p14">
      <p:transition spd="slow">
        <p14:prism dir="u"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C18F-F1FF-4D78-8A6B-A2F5144E373C}"/>
              </a:ext>
            </a:extLst>
          </p:cNvPr>
          <p:cNvSpPr>
            <a:spLocks noGrp="1"/>
          </p:cNvSpPr>
          <p:nvPr>
            <p:ph type="ctrTitle"/>
          </p:nvPr>
        </p:nvSpPr>
        <p:spPr>
          <a:xfrm>
            <a:off x="246185" y="527538"/>
            <a:ext cx="11676184" cy="3182816"/>
          </a:xfrm>
        </p:spPr>
        <p:txBody>
          <a:bodyPr>
            <a:normAutofit fontScale="90000"/>
          </a:bodyPr>
          <a:lstStyle/>
          <a:p>
            <a:r>
              <a:rPr lang="en-US" sz="8800" dirty="0">
                <a:solidFill>
                  <a:schemeClr val="accent3">
                    <a:lumMod val="20000"/>
                    <a:lumOff val="80000"/>
                  </a:schemeClr>
                </a:solidFill>
                <a:effectLst>
                  <a:outerShdw blurRad="38100" dist="38100" dir="2700000" algn="tl">
                    <a:srgbClr val="000000">
                      <a:alpha val="43137"/>
                    </a:srgbClr>
                  </a:outerShdw>
                </a:effectLst>
                <a:latin typeface="Colored Crayons" panose="02000500000000000000" pitchFamily="2" charset="0"/>
              </a:rPr>
              <a:t>Jesus demands we choose not to live in sin</a:t>
            </a:r>
          </a:p>
        </p:txBody>
      </p:sp>
      <p:sp>
        <p:nvSpPr>
          <p:cNvPr id="3" name="Subtitle 2">
            <a:extLst>
              <a:ext uri="{FF2B5EF4-FFF2-40B4-BE49-F238E27FC236}">
                <a16:creationId xmlns:a16="http://schemas.microsoft.com/office/drawing/2014/main" id="{A0478DCE-DCAF-4C88-B19F-3B72D3C6EC24}"/>
              </a:ext>
            </a:extLst>
          </p:cNvPr>
          <p:cNvSpPr>
            <a:spLocks noGrp="1"/>
          </p:cNvSpPr>
          <p:nvPr>
            <p:ph type="subTitle" idx="1"/>
          </p:nvPr>
        </p:nvSpPr>
        <p:spPr>
          <a:xfrm>
            <a:off x="738554" y="4185138"/>
            <a:ext cx="10896600" cy="1987061"/>
          </a:xfrm>
        </p:spPr>
        <p:txBody>
          <a:bodyPr>
            <a:normAutofit/>
          </a:bodyPr>
          <a:lstStyle/>
          <a:p>
            <a:r>
              <a:rPr lang="en-US" sz="4400" b="1" dirty="0">
                <a:solidFill>
                  <a:schemeClr val="accent3">
                    <a:lumMod val="20000"/>
                    <a:lumOff val="80000"/>
                  </a:schemeClr>
                </a:solidFill>
              </a:rPr>
              <a:t>John 8:11</a:t>
            </a:r>
          </a:p>
          <a:p>
            <a:r>
              <a:rPr lang="en-US" sz="4400" b="1" dirty="0">
                <a:solidFill>
                  <a:schemeClr val="accent3">
                    <a:lumMod val="20000"/>
                    <a:lumOff val="80000"/>
                  </a:schemeClr>
                </a:solidFill>
              </a:rPr>
              <a:t>James 1:13-15; Colossians 3:5-9</a:t>
            </a:r>
          </a:p>
        </p:txBody>
      </p:sp>
    </p:spTree>
    <p:extLst>
      <p:ext uri="{BB962C8B-B14F-4D97-AF65-F5344CB8AC3E}">
        <p14:creationId xmlns:p14="http://schemas.microsoft.com/office/powerpoint/2010/main" val="1858914225"/>
      </p:ext>
    </p:extLst>
  </p:cSld>
  <p:clrMapOvr>
    <a:masterClrMapping/>
  </p:clrMapOvr>
  <mc:AlternateContent xmlns:mc="http://schemas.openxmlformats.org/markup-compatibility/2006">
    <mc:Choice xmlns:p14="http://schemas.microsoft.com/office/powerpoint/2010/main" Requires="p14">
      <p:transition spd="slow">
        <p14:prism dir="u"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C18F-F1FF-4D78-8A6B-A2F5144E373C}"/>
              </a:ext>
            </a:extLst>
          </p:cNvPr>
          <p:cNvSpPr>
            <a:spLocks noGrp="1"/>
          </p:cNvSpPr>
          <p:nvPr>
            <p:ph type="ctrTitle"/>
          </p:nvPr>
        </p:nvSpPr>
        <p:spPr>
          <a:xfrm>
            <a:off x="457205" y="386861"/>
            <a:ext cx="8299938" cy="1107831"/>
          </a:xfrm>
        </p:spPr>
        <p:txBody>
          <a:bodyPr anchor="t">
            <a:normAutofit/>
          </a:bodyPr>
          <a:lstStyle/>
          <a:p>
            <a:pPr algn="l"/>
            <a:r>
              <a:rPr lang="en-US" sz="6600" dirty="0">
                <a:solidFill>
                  <a:schemeClr val="accent3">
                    <a:lumMod val="20000"/>
                    <a:lumOff val="80000"/>
                  </a:schemeClr>
                </a:solidFill>
                <a:effectLst>
                  <a:outerShdw blurRad="38100" dist="38100" dir="2700000" algn="tl">
                    <a:srgbClr val="000000">
                      <a:alpha val="43137"/>
                    </a:srgbClr>
                  </a:outerShdw>
                </a:effectLst>
                <a:latin typeface="Colored Crayons" panose="02000500000000000000" pitchFamily="2" charset="0"/>
              </a:rPr>
              <a:t>Ask These Questions</a:t>
            </a:r>
          </a:p>
        </p:txBody>
      </p:sp>
      <p:sp>
        <p:nvSpPr>
          <p:cNvPr id="3" name="Subtitle 2">
            <a:extLst>
              <a:ext uri="{FF2B5EF4-FFF2-40B4-BE49-F238E27FC236}">
                <a16:creationId xmlns:a16="http://schemas.microsoft.com/office/drawing/2014/main" id="{A0478DCE-DCAF-4C88-B19F-3B72D3C6EC24}"/>
              </a:ext>
            </a:extLst>
          </p:cNvPr>
          <p:cNvSpPr>
            <a:spLocks noGrp="1"/>
          </p:cNvSpPr>
          <p:nvPr>
            <p:ph type="subTitle" idx="1"/>
          </p:nvPr>
        </p:nvSpPr>
        <p:spPr>
          <a:xfrm>
            <a:off x="1301261" y="1793631"/>
            <a:ext cx="9513277" cy="4343399"/>
          </a:xfrm>
        </p:spPr>
        <p:txBody>
          <a:bodyPr>
            <a:normAutofit/>
          </a:bodyPr>
          <a:lstStyle/>
          <a:p>
            <a:pPr marL="571500" indent="-571500" algn="l">
              <a:buFont typeface="Wingdings" panose="05000000000000000000" pitchFamily="2" charset="2"/>
              <a:buChar char="§"/>
            </a:pPr>
            <a:r>
              <a:rPr lang="en-US" sz="4400" b="1" dirty="0">
                <a:solidFill>
                  <a:schemeClr val="accent3">
                    <a:lumMod val="20000"/>
                    <a:lumOff val="80000"/>
                  </a:schemeClr>
                </a:solidFill>
              </a:rPr>
              <a:t>Will this conduct honor God?</a:t>
            </a:r>
          </a:p>
          <a:p>
            <a:pPr marL="571500" indent="-571500" algn="l">
              <a:buFont typeface="Wingdings" panose="05000000000000000000" pitchFamily="2" charset="2"/>
              <a:buChar char="§"/>
            </a:pPr>
            <a:r>
              <a:rPr lang="en-US" sz="4400" b="1" dirty="0">
                <a:solidFill>
                  <a:schemeClr val="accent3">
                    <a:lumMod val="20000"/>
                    <a:lumOff val="80000"/>
                  </a:schemeClr>
                </a:solidFill>
              </a:rPr>
              <a:t>Is it something I would do if Jesus were present?</a:t>
            </a:r>
          </a:p>
          <a:p>
            <a:pPr marL="571500" indent="-571500" algn="l">
              <a:buFont typeface="Wingdings" panose="05000000000000000000" pitchFamily="2" charset="2"/>
              <a:buChar char="§"/>
            </a:pPr>
            <a:r>
              <a:rPr lang="en-US" sz="4400" b="1" dirty="0">
                <a:solidFill>
                  <a:schemeClr val="accent3">
                    <a:lumMod val="20000"/>
                    <a:lumOff val="80000"/>
                  </a:schemeClr>
                </a:solidFill>
              </a:rPr>
              <a:t>Is it something I can recommend to others as godly?</a:t>
            </a:r>
          </a:p>
          <a:p>
            <a:pPr marL="571500" indent="-571500" algn="l">
              <a:buFont typeface="Wingdings" panose="05000000000000000000" pitchFamily="2" charset="2"/>
              <a:buChar char="§"/>
            </a:pPr>
            <a:r>
              <a:rPr lang="en-US" sz="4400" b="1" dirty="0">
                <a:solidFill>
                  <a:schemeClr val="accent3">
                    <a:lumMod val="20000"/>
                    <a:lumOff val="80000"/>
                  </a:schemeClr>
                </a:solidFill>
              </a:rPr>
              <a:t>Will I draw closer to God by doing it?</a:t>
            </a:r>
          </a:p>
        </p:txBody>
      </p:sp>
    </p:spTree>
    <p:extLst>
      <p:ext uri="{BB962C8B-B14F-4D97-AF65-F5344CB8AC3E}">
        <p14:creationId xmlns:p14="http://schemas.microsoft.com/office/powerpoint/2010/main" val="1775481889"/>
      </p:ext>
    </p:extLst>
  </p:cSld>
  <p:clrMapOvr>
    <a:masterClrMapping/>
  </p:clrMapOvr>
  <mc:AlternateContent xmlns:mc="http://schemas.openxmlformats.org/markup-compatibility/2006">
    <mc:Choice xmlns:p14="http://schemas.microsoft.com/office/powerpoint/2010/main" Requires="p14">
      <p:transition spd="slow">
        <p14:prism dir="u"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C18F-F1FF-4D78-8A6B-A2F5144E373C}"/>
              </a:ext>
            </a:extLst>
          </p:cNvPr>
          <p:cNvSpPr>
            <a:spLocks noGrp="1"/>
          </p:cNvSpPr>
          <p:nvPr>
            <p:ph type="ctrTitle"/>
          </p:nvPr>
        </p:nvSpPr>
        <p:spPr>
          <a:xfrm>
            <a:off x="246185" y="281354"/>
            <a:ext cx="11676184" cy="3112477"/>
          </a:xfrm>
        </p:spPr>
        <p:txBody>
          <a:bodyPr>
            <a:normAutofit/>
          </a:bodyPr>
          <a:lstStyle/>
          <a:p>
            <a:pPr>
              <a:lnSpc>
                <a:spcPct val="100000"/>
              </a:lnSpc>
            </a:pPr>
            <a:r>
              <a:rPr lang="en-US" sz="8800" dirty="0">
                <a:solidFill>
                  <a:schemeClr val="accent3">
                    <a:lumMod val="20000"/>
                    <a:lumOff val="80000"/>
                  </a:schemeClr>
                </a:solidFill>
                <a:effectLst>
                  <a:outerShdw blurRad="38100" dist="38100" dir="2700000" algn="tl">
                    <a:srgbClr val="000000">
                      <a:alpha val="43137"/>
                    </a:srgbClr>
                  </a:outerShdw>
                </a:effectLst>
                <a:latin typeface="Colored Crayons" panose="02000500000000000000" pitchFamily="2" charset="0"/>
              </a:rPr>
              <a:t>Go and Repent</a:t>
            </a:r>
            <a:br>
              <a:rPr lang="en-US" sz="8800" dirty="0">
                <a:solidFill>
                  <a:schemeClr val="accent3">
                    <a:lumMod val="20000"/>
                    <a:lumOff val="80000"/>
                  </a:schemeClr>
                </a:solidFill>
                <a:effectLst>
                  <a:outerShdw blurRad="38100" dist="38100" dir="2700000" algn="tl">
                    <a:srgbClr val="000000">
                      <a:alpha val="43137"/>
                    </a:srgbClr>
                  </a:outerShdw>
                </a:effectLst>
                <a:latin typeface="Colored Crayons" panose="02000500000000000000" pitchFamily="2" charset="0"/>
              </a:rPr>
            </a:br>
            <a:r>
              <a:rPr lang="en-US" sz="4800" dirty="0">
                <a:solidFill>
                  <a:schemeClr val="accent3">
                    <a:lumMod val="20000"/>
                    <a:lumOff val="80000"/>
                  </a:schemeClr>
                </a:solidFill>
                <a:effectLst>
                  <a:outerShdw blurRad="38100" dist="38100" dir="2700000" algn="tl">
                    <a:srgbClr val="000000">
                      <a:alpha val="43137"/>
                    </a:srgbClr>
                  </a:outerShdw>
                </a:effectLst>
                <a:latin typeface="Colored Crayons" panose="02000500000000000000" pitchFamily="2" charset="0"/>
              </a:rPr>
              <a:t>the nature and effect of repentance</a:t>
            </a:r>
          </a:p>
        </p:txBody>
      </p:sp>
      <p:sp>
        <p:nvSpPr>
          <p:cNvPr id="3" name="Subtitle 2">
            <a:extLst>
              <a:ext uri="{FF2B5EF4-FFF2-40B4-BE49-F238E27FC236}">
                <a16:creationId xmlns:a16="http://schemas.microsoft.com/office/drawing/2014/main" id="{A0478DCE-DCAF-4C88-B19F-3B72D3C6EC24}"/>
              </a:ext>
            </a:extLst>
          </p:cNvPr>
          <p:cNvSpPr>
            <a:spLocks noGrp="1"/>
          </p:cNvSpPr>
          <p:nvPr>
            <p:ph type="subTitle" idx="1"/>
          </p:nvPr>
        </p:nvSpPr>
        <p:spPr>
          <a:xfrm>
            <a:off x="738554" y="4185138"/>
            <a:ext cx="10896600" cy="1987061"/>
          </a:xfrm>
        </p:spPr>
        <p:txBody>
          <a:bodyPr>
            <a:normAutofit/>
          </a:bodyPr>
          <a:lstStyle/>
          <a:p>
            <a:r>
              <a:rPr lang="en-US" sz="4400" b="1" dirty="0">
                <a:solidFill>
                  <a:schemeClr val="accent3">
                    <a:lumMod val="20000"/>
                    <a:lumOff val="80000"/>
                  </a:schemeClr>
                </a:solidFill>
              </a:rPr>
              <a:t>2 Corinthians 7:9-10, 11</a:t>
            </a:r>
          </a:p>
          <a:p>
            <a:r>
              <a:rPr lang="en-US" sz="4400" b="1" dirty="0">
                <a:solidFill>
                  <a:schemeClr val="accent3">
                    <a:lumMod val="20000"/>
                    <a:lumOff val="80000"/>
                  </a:schemeClr>
                </a:solidFill>
              </a:rPr>
              <a:t>(cf. John 8:11)</a:t>
            </a:r>
          </a:p>
        </p:txBody>
      </p:sp>
    </p:spTree>
    <p:extLst>
      <p:ext uri="{BB962C8B-B14F-4D97-AF65-F5344CB8AC3E}">
        <p14:creationId xmlns:p14="http://schemas.microsoft.com/office/powerpoint/2010/main" val="591148764"/>
      </p:ext>
    </p:extLst>
  </p:cSld>
  <p:clrMapOvr>
    <a:masterClrMapping/>
  </p:clrMapOvr>
  <mc:AlternateContent xmlns:mc="http://schemas.openxmlformats.org/markup-compatibility/2006">
    <mc:Choice xmlns:p14="http://schemas.microsoft.com/office/powerpoint/2010/main" Requires="p14">
      <p:transition spd="slow">
        <p14:prism dir="u"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C18F-F1FF-4D78-8A6B-A2F5144E373C}"/>
              </a:ext>
            </a:extLst>
          </p:cNvPr>
          <p:cNvSpPr>
            <a:spLocks noGrp="1"/>
          </p:cNvSpPr>
          <p:nvPr>
            <p:ph type="ctrTitle"/>
          </p:nvPr>
        </p:nvSpPr>
        <p:spPr>
          <a:xfrm>
            <a:off x="246185" y="281354"/>
            <a:ext cx="11676184" cy="3112477"/>
          </a:xfrm>
        </p:spPr>
        <p:txBody>
          <a:bodyPr>
            <a:normAutofit/>
          </a:bodyPr>
          <a:lstStyle/>
          <a:p>
            <a:pPr>
              <a:lnSpc>
                <a:spcPct val="100000"/>
              </a:lnSpc>
            </a:pPr>
            <a:r>
              <a:rPr lang="en-US" sz="8800" dirty="0">
                <a:solidFill>
                  <a:schemeClr val="accent3">
                    <a:lumMod val="20000"/>
                    <a:lumOff val="80000"/>
                  </a:schemeClr>
                </a:solidFill>
                <a:effectLst>
                  <a:outerShdw blurRad="38100" dist="38100" dir="2700000" algn="tl">
                    <a:srgbClr val="000000">
                      <a:alpha val="43137"/>
                    </a:srgbClr>
                  </a:outerShdw>
                </a:effectLst>
                <a:latin typeface="Colored Crayons" panose="02000500000000000000" pitchFamily="2" charset="0"/>
              </a:rPr>
              <a:t>Go and Live for God</a:t>
            </a:r>
            <a:endParaRPr lang="en-US" sz="4800" dirty="0">
              <a:solidFill>
                <a:schemeClr val="accent3">
                  <a:lumMod val="20000"/>
                  <a:lumOff val="80000"/>
                </a:schemeClr>
              </a:solidFill>
              <a:effectLst>
                <a:outerShdw blurRad="38100" dist="38100" dir="2700000" algn="tl">
                  <a:srgbClr val="000000">
                    <a:alpha val="43137"/>
                  </a:srgbClr>
                </a:outerShdw>
              </a:effectLst>
              <a:latin typeface="Colored Crayons" panose="02000500000000000000" pitchFamily="2" charset="0"/>
            </a:endParaRPr>
          </a:p>
        </p:txBody>
      </p:sp>
      <p:sp>
        <p:nvSpPr>
          <p:cNvPr id="3" name="Subtitle 2">
            <a:extLst>
              <a:ext uri="{FF2B5EF4-FFF2-40B4-BE49-F238E27FC236}">
                <a16:creationId xmlns:a16="http://schemas.microsoft.com/office/drawing/2014/main" id="{A0478DCE-DCAF-4C88-B19F-3B72D3C6EC24}"/>
              </a:ext>
            </a:extLst>
          </p:cNvPr>
          <p:cNvSpPr>
            <a:spLocks noGrp="1"/>
          </p:cNvSpPr>
          <p:nvPr>
            <p:ph type="subTitle" idx="1"/>
          </p:nvPr>
        </p:nvSpPr>
        <p:spPr>
          <a:xfrm>
            <a:off x="738554" y="4185138"/>
            <a:ext cx="10896600" cy="1987061"/>
          </a:xfrm>
        </p:spPr>
        <p:txBody>
          <a:bodyPr>
            <a:normAutofit/>
          </a:bodyPr>
          <a:lstStyle/>
          <a:p>
            <a:r>
              <a:rPr lang="en-US" sz="4400" b="1" dirty="0">
                <a:solidFill>
                  <a:schemeClr val="accent3">
                    <a:lumMod val="20000"/>
                    <a:lumOff val="80000"/>
                  </a:schemeClr>
                </a:solidFill>
              </a:rPr>
              <a:t>Matthew 6:24; 12:30</a:t>
            </a:r>
          </a:p>
          <a:p>
            <a:r>
              <a:rPr lang="en-US" sz="4400" b="1" dirty="0">
                <a:solidFill>
                  <a:schemeClr val="accent3">
                    <a:lumMod val="20000"/>
                    <a:lumOff val="80000"/>
                  </a:schemeClr>
                </a:solidFill>
              </a:rPr>
              <a:t>Joshua 24:15</a:t>
            </a:r>
          </a:p>
        </p:txBody>
      </p:sp>
    </p:spTree>
    <p:extLst>
      <p:ext uri="{BB962C8B-B14F-4D97-AF65-F5344CB8AC3E}">
        <p14:creationId xmlns:p14="http://schemas.microsoft.com/office/powerpoint/2010/main" val="3637418308"/>
      </p:ext>
    </p:extLst>
  </p:cSld>
  <p:clrMapOvr>
    <a:masterClrMapping/>
  </p:clrMapOvr>
  <mc:AlternateContent xmlns:mc="http://schemas.openxmlformats.org/markup-compatibility/2006">
    <mc:Choice xmlns:p14="http://schemas.microsoft.com/office/powerpoint/2010/main" Requires="p14">
      <p:transition spd="slow">
        <p14:prism dir="u" isContent="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1146</Words>
  <Application>Microsoft Office PowerPoint</Application>
  <PresentationFormat>Widescreen</PresentationFormat>
  <Paragraphs>74</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Colored Crayons</vt:lpstr>
      <vt:lpstr>Calibri Light</vt:lpstr>
      <vt:lpstr>Calibri</vt:lpstr>
      <vt:lpstr>Arial</vt:lpstr>
      <vt:lpstr>Wingdings</vt:lpstr>
      <vt:lpstr>Office Theme</vt:lpstr>
      <vt:lpstr>Go and Sin No More</vt:lpstr>
      <vt:lpstr>Jesus demands we choose not to live in sin</vt:lpstr>
      <vt:lpstr>Ask These Questions</vt:lpstr>
      <vt:lpstr>Go and Repent the nature and effect of repentance</vt:lpstr>
      <vt:lpstr>Go and Live for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and Sin No More</dc:title>
  <dc:creator>Stan Cox</dc:creator>
  <cp:lastModifiedBy>Stan Cox</cp:lastModifiedBy>
  <cp:revision>12</cp:revision>
  <dcterms:created xsi:type="dcterms:W3CDTF">2017-10-14T22:15:49Z</dcterms:created>
  <dcterms:modified xsi:type="dcterms:W3CDTF">2017-10-15T03:26:23Z</dcterms:modified>
</cp:coreProperties>
</file>