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handoutMasterIdLst>
    <p:handoutMasterId r:id="rId7"/>
  </p:handoutMasterIdLst>
  <p:sldIdLst>
    <p:sldId id="256" r:id="rId2"/>
    <p:sldId id="262" r:id="rId3"/>
    <p:sldId id="271" r:id="rId4"/>
    <p:sldId id="270" r:id="rId5"/>
  </p:sldIdLst>
  <p:sldSz cx="12192000" cy="6858000"/>
  <p:notesSz cx="6934200" cy="9220200"/>
  <p:embeddedFontLst>
    <p:embeddedFont>
      <p:font typeface="BadaBoom BB" panose="020B0603050302020204" pitchFamily="34" charset="0"/>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Comic Sans MS" panose="030F0702030302020204" pitchFamily="66" charset="0"/>
      <p:regular r:id="rId15"/>
      <p:bold r:id="rId16"/>
      <p:italic r:id="rId17"/>
      <p:boldItalic r:id="rId18"/>
    </p:embeddedFont>
    <p:embeddedFont>
      <p:font typeface="KG TRIBECA STAMP" panose="02000505000000020004" pitchFamily="2" charset="0"/>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9B88"/>
    <a:srgbClr val="F8F8F8"/>
    <a:srgbClr val="000000"/>
    <a:srgbClr val="6600CC"/>
    <a:srgbClr val="009900"/>
    <a:srgbClr val="FF3300"/>
    <a:srgbClr val="33CC33"/>
    <a:srgbClr val="997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1ADBC0-F924-4931-889D-0ACB72D94D6B}" v="60" dt="2021-09-02T20:11:31.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4648" autoAdjust="0"/>
  </p:normalViewPr>
  <p:slideViewPr>
    <p:cSldViewPr>
      <p:cViewPr varScale="1">
        <p:scale>
          <a:sx n="43" d="100"/>
          <a:sy n="43" d="100"/>
        </p:scale>
        <p:origin x="2122" y="77"/>
      </p:cViewPr>
      <p:guideLst>
        <p:guide orient="horz" pos="2160"/>
        <p:guide pos="3840"/>
      </p:guideLst>
    </p:cSldViewPr>
  </p:slideViewPr>
  <p:notesTextViewPr>
    <p:cViewPr>
      <p:scale>
        <a:sx n="100" d="100"/>
        <a:sy n="100" d="100"/>
      </p:scale>
      <p:origin x="0" y="0"/>
    </p:cViewPr>
  </p:notesTextViewPr>
  <p:notesViewPr>
    <p:cSldViewPr>
      <p:cViewPr varScale="1">
        <p:scale>
          <a:sx n="62" d="100"/>
          <a:sy n="62" d="100"/>
        </p:scale>
        <p:origin x="1579" y="48"/>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51ADBC0-F924-4931-889D-0ACB72D94D6B}"/>
    <pc:docChg chg="undo custSel addSld delSld modSld sldOrd modMainMaster modNotesMaster modHandout">
      <pc:chgData name="Stan Cox" userId="9376f276357bfffd" providerId="LiveId" clId="{C51ADBC0-F924-4931-889D-0ACB72D94D6B}" dt="2021-09-02T20:13:05.609" v="2043" actId="20577"/>
      <pc:docMkLst>
        <pc:docMk/>
      </pc:docMkLst>
      <pc:sldChg chg="modSp mod modTransition setBg modNotesTx">
        <pc:chgData name="Stan Cox" userId="9376f276357bfffd" providerId="LiveId" clId="{C51ADBC0-F924-4931-889D-0ACB72D94D6B}" dt="2021-09-02T19:49:05.778" v="975"/>
        <pc:sldMkLst>
          <pc:docMk/>
          <pc:sldMk cId="0" sldId="256"/>
        </pc:sldMkLst>
        <pc:spChg chg="mod">
          <ac:chgData name="Stan Cox" userId="9376f276357bfffd" providerId="LiveId" clId="{C51ADBC0-F924-4931-889D-0ACB72D94D6B}" dt="2021-09-02T18:07:16.349" v="34" actId="14100"/>
          <ac:spMkLst>
            <pc:docMk/>
            <pc:sldMk cId="0" sldId="256"/>
            <ac:spMk id="46086" creationId="{A6208033-8AB7-4ADE-B37A-F7F879E2BB76}"/>
          </ac:spMkLst>
        </pc:spChg>
        <pc:spChg chg="mod">
          <ac:chgData name="Stan Cox" userId="9376f276357bfffd" providerId="LiveId" clId="{C51ADBC0-F924-4931-889D-0ACB72D94D6B}" dt="2021-09-02T18:06:26.910" v="30" actId="948"/>
          <ac:spMkLst>
            <pc:docMk/>
            <pc:sldMk cId="0" sldId="256"/>
            <ac:spMk id="46087" creationId="{D09F38BE-5370-43ED-A7BA-11D773371662}"/>
          </ac:spMkLst>
        </pc:spChg>
        <pc:picChg chg="mod">
          <ac:chgData name="Stan Cox" userId="9376f276357bfffd" providerId="LiveId" clId="{C51ADBC0-F924-4931-889D-0ACB72D94D6B}" dt="2021-09-02T18:02:59.721" v="23" actId="1076"/>
          <ac:picMkLst>
            <pc:docMk/>
            <pc:sldMk cId="0" sldId="256"/>
            <ac:picMk id="46088" creationId="{AA8BF35D-9810-462E-8E62-617374EFBA76}"/>
          </ac:picMkLst>
        </pc:picChg>
      </pc:sldChg>
      <pc:sldChg chg="modSp del">
        <pc:chgData name="Stan Cox" userId="9376f276357bfffd" providerId="LiveId" clId="{C51ADBC0-F924-4931-889D-0ACB72D94D6B}" dt="2021-09-02T19:45:40.822" v="758" actId="47"/>
        <pc:sldMkLst>
          <pc:docMk/>
          <pc:sldMk cId="0" sldId="257"/>
        </pc:sldMkLst>
        <pc:spChg chg="mod">
          <ac:chgData name="Stan Cox" userId="9376f276357bfffd" providerId="LiveId" clId="{C51ADBC0-F924-4931-889D-0ACB72D94D6B}" dt="2021-09-02T17:59:23.393" v="0"/>
          <ac:spMkLst>
            <pc:docMk/>
            <pc:sldMk cId="0" sldId="257"/>
            <ac:spMk id="50178" creationId="{0F3B138C-56F2-48BC-8740-424490C2B64E}"/>
          </ac:spMkLst>
        </pc:spChg>
        <pc:spChg chg="mod">
          <ac:chgData name="Stan Cox" userId="9376f276357bfffd" providerId="LiveId" clId="{C51ADBC0-F924-4931-889D-0ACB72D94D6B}" dt="2021-09-02T17:59:23.393" v="0"/>
          <ac:spMkLst>
            <pc:docMk/>
            <pc:sldMk cId="0" sldId="257"/>
            <ac:spMk id="50179" creationId="{BB4ACDAB-05F3-4621-B73C-4C52AEB733A4}"/>
          </ac:spMkLst>
        </pc:spChg>
        <pc:spChg chg="mod">
          <ac:chgData name="Stan Cox" userId="9376f276357bfffd" providerId="LiveId" clId="{C51ADBC0-F924-4931-889D-0ACB72D94D6B}" dt="2021-09-02T17:59:23.393" v="0"/>
          <ac:spMkLst>
            <pc:docMk/>
            <pc:sldMk cId="0" sldId="257"/>
            <ac:spMk id="50181" creationId="{6F908786-9ACF-4FA1-8C63-9738697BC74F}"/>
          </ac:spMkLst>
        </pc:spChg>
        <pc:picChg chg="mod">
          <ac:chgData name="Stan Cox" userId="9376f276357bfffd" providerId="LiveId" clId="{C51ADBC0-F924-4931-889D-0ACB72D94D6B}" dt="2021-09-02T17:59:23.393" v="0"/>
          <ac:picMkLst>
            <pc:docMk/>
            <pc:sldMk cId="0" sldId="257"/>
            <ac:picMk id="50180" creationId="{2C4D403F-F682-4A1C-888A-6864C54F57A7}"/>
          </ac:picMkLst>
        </pc:picChg>
      </pc:sldChg>
      <pc:sldChg chg="modSp del">
        <pc:chgData name="Stan Cox" userId="9376f276357bfffd" providerId="LiveId" clId="{C51ADBC0-F924-4931-889D-0ACB72D94D6B}" dt="2021-09-02T20:06:53.046" v="1828" actId="47"/>
        <pc:sldMkLst>
          <pc:docMk/>
          <pc:sldMk cId="0" sldId="258"/>
        </pc:sldMkLst>
        <pc:spChg chg="mod">
          <ac:chgData name="Stan Cox" userId="9376f276357bfffd" providerId="LiveId" clId="{C51ADBC0-F924-4931-889D-0ACB72D94D6B}" dt="2021-09-02T17:59:23.393" v="0"/>
          <ac:spMkLst>
            <pc:docMk/>
            <pc:sldMk cId="0" sldId="258"/>
            <ac:spMk id="51202" creationId="{CB4F8D39-85E4-41C5-B3E5-F470F0A45CD6}"/>
          </ac:spMkLst>
        </pc:spChg>
        <pc:spChg chg="mod">
          <ac:chgData name="Stan Cox" userId="9376f276357bfffd" providerId="LiveId" clId="{C51ADBC0-F924-4931-889D-0ACB72D94D6B}" dt="2021-09-02T17:59:23.393" v="0"/>
          <ac:spMkLst>
            <pc:docMk/>
            <pc:sldMk cId="0" sldId="258"/>
            <ac:spMk id="51203" creationId="{A1278B8F-D6A5-42AE-88FF-C2CEB27848B6}"/>
          </ac:spMkLst>
        </pc:spChg>
        <pc:spChg chg="mod">
          <ac:chgData name="Stan Cox" userId="9376f276357bfffd" providerId="LiveId" clId="{C51ADBC0-F924-4931-889D-0ACB72D94D6B}" dt="2021-09-02T17:59:23.393" v="0"/>
          <ac:spMkLst>
            <pc:docMk/>
            <pc:sldMk cId="0" sldId="258"/>
            <ac:spMk id="51204" creationId="{A67A3C04-E4E7-4F92-9BCB-8647C22FD09C}"/>
          </ac:spMkLst>
        </pc:spChg>
        <pc:picChg chg="mod">
          <ac:chgData name="Stan Cox" userId="9376f276357bfffd" providerId="LiveId" clId="{C51ADBC0-F924-4931-889D-0ACB72D94D6B}" dt="2021-09-02T17:59:23.393" v="0"/>
          <ac:picMkLst>
            <pc:docMk/>
            <pc:sldMk cId="0" sldId="258"/>
            <ac:picMk id="51205" creationId="{9459DEBE-3703-42EB-BD2F-B4029662DC60}"/>
          </ac:picMkLst>
        </pc:picChg>
      </pc:sldChg>
      <pc:sldChg chg="modSp del">
        <pc:chgData name="Stan Cox" userId="9376f276357bfffd" providerId="LiveId" clId="{C51ADBC0-F924-4931-889D-0ACB72D94D6B}" dt="2021-09-02T20:06:53.046" v="1828" actId="47"/>
        <pc:sldMkLst>
          <pc:docMk/>
          <pc:sldMk cId="0" sldId="259"/>
        </pc:sldMkLst>
        <pc:spChg chg="mod">
          <ac:chgData name="Stan Cox" userId="9376f276357bfffd" providerId="LiveId" clId="{C51ADBC0-F924-4931-889D-0ACB72D94D6B}" dt="2021-09-02T17:59:23.393" v="0"/>
          <ac:spMkLst>
            <pc:docMk/>
            <pc:sldMk cId="0" sldId="259"/>
            <ac:spMk id="52226" creationId="{F8EE6C47-06A0-4578-894C-FB8FAFBD95DF}"/>
          </ac:spMkLst>
        </pc:spChg>
        <pc:spChg chg="mod">
          <ac:chgData name="Stan Cox" userId="9376f276357bfffd" providerId="LiveId" clId="{C51ADBC0-F924-4931-889D-0ACB72D94D6B}" dt="2021-09-02T17:59:23.393" v="0"/>
          <ac:spMkLst>
            <pc:docMk/>
            <pc:sldMk cId="0" sldId="259"/>
            <ac:spMk id="52227" creationId="{B97F0CAB-B6D2-46D3-8979-651436FFFE4B}"/>
          </ac:spMkLst>
        </pc:spChg>
      </pc:sldChg>
      <pc:sldChg chg="modSp del">
        <pc:chgData name="Stan Cox" userId="9376f276357bfffd" providerId="LiveId" clId="{C51ADBC0-F924-4931-889D-0ACB72D94D6B}" dt="2021-09-02T20:06:53.046" v="1828" actId="47"/>
        <pc:sldMkLst>
          <pc:docMk/>
          <pc:sldMk cId="0" sldId="260"/>
        </pc:sldMkLst>
        <pc:spChg chg="mod">
          <ac:chgData name="Stan Cox" userId="9376f276357bfffd" providerId="LiveId" clId="{C51ADBC0-F924-4931-889D-0ACB72D94D6B}" dt="2021-09-02T17:59:23.393" v="0"/>
          <ac:spMkLst>
            <pc:docMk/>
            <pc:sldMk cId="0" sldId="260"/>
            <ac:spMk id="53250" creationId="{AD40FA15-D675-46ED-AFD8-6210F30C0137}"/>
          </ac:spMkLst>
        </pc:spChg>
        <pc:spChg chg="mod">
          <ac:chgData name="Stan Cox" userId="9376f276357bfffd" providerId="LiveId" clId="{C51ADBC0-F924-4931-889D-0ACB72D94D6B}" dt="2021-09-02T17:59:23.393" v="0"/>
          <ac:spMkLst>
            <pc:docMk/>
            <pc:sldMk cId="0" sldId="260"/>
            <ac:spMk id="53251" creationId="{2F1E2746-F2EF-41C7-8A25-94801AFDDC87}"/>
          </ac:spMkLst>
        </pc:spChg>
      </pc:sldChg>
      <pc:sldChg chg="modSp del">
        <pc:chgData name="Stan Cox" userId="9376f276357bfffd" providerId="LiveId" clId="{C51ADBC0-F924-4931-889D-0ACB72D94D6B}" dt="2021-09-02T20:06:53.046" v="1828" actId="47"/>
        <pc:sldMkLst>
          <pc:docMk/>
          <pc:sldMk cId="0" sldId="261"/>
        </pc:sldMkLst>
        <pc:spChg chg="mod">
          <ac:chgData name="Stan Cox" userId="9376f276357bfffd" providerId="LiveId" clId="{C51ADBC0-F924-4931-889D-0ACB72D94D6B}" dt="2021-09-02T17:59:23.393" v="0"/>
          <ac:spMkLst>
            <pc:docMk/>
            <pc:sldMk cId="0" sldId="261"/>
            <ac:spMk id="54274" creationId="{8D2A9946-F9F8-4733-A37D-6B86FC520D0D}"/>
          </ac:spMkLst>
        </pc:spChg>
        <pc:spChg chg="mod">
          <ac:chgData name="Stan Cox" userId="9376f276357bfffd" providerId="LiveId" clId="{C51ADBC0-F924-4931-889D-0ACB72D94D6B}" dt="2021-09-02T17:59:23.393" v="0"/>
          <ac:spMkLst>
            <pc:docMk/>
            <pc:sldMk cId="0" sldId="261"/>
            <ac:spMk id="54275" creationId="{67896DE4-1D3D-4952-8790-63515160900A}"/>
          </ac:spMkLst>
        </pc:spChg>
      </pc:sldChg>
      <pc:sldChg chg="addSp delSp modSp mod ord modTransition modAnim modNotesTx">
        <pc:chgData name="Stan Cox" userId="9376f276357bfffd" providerId="LiveId" clId="{C51ADBC0-F924-4931-889D-0ACB72D94D6B}" dt="2021-09-02T20:01:54.768" v="1283" actId="2711"/>
        <pc:sldMkLst>
          <pc:docMk/>
          <pc:sldMk cId="0" sldId="262"/>
        </pc:sldMkLst>
        <pc:spChg chg="add mod">
          <ac:chgData name="Stan Cox" userId="9376f276357bfffd" providerId="LiveId" clId="{C51ADBC0-F924-4931-889D-0ACB72D94D6B}" dt="2021-09-02T18:18:54.872" v="177" actId="207"/>
          <ac:spMkLst>
            <pc:docMk/>
            <pc:sldMk cId="0" sldId="262"/>
            <ac:spMk id="2" creationId="{EEC61C1D-2DEC-46D9-95F2-B8E2A919DA31}"/>
          </ac:spMkLst>
        </pc:spChg>
        <pc:spChg chg="add del">
          <ac:chgData name="Stan Cox" userId="9376f276357bfffd" providerId="LiveId" clId="{C51ADBC0-F924-4931-889D-0ACB72D94D6B}" dt="2021-09-02T18:15:32.511" v="95" actId="11529"/>
          <ac:spMkLst>
            <pc:docMk/>
            <pc:sldMk cId="0" sldId="262"/>
            <ac:spMk id="3" creationId="{D6C88DB0-3500-4C67-81A9-7F74A3DE7F06}"/>
          </ac:spMkLst>
        </pc:spChg>
        <pc:spChg chg="add del">
          <ac:chgData name="Stan Cox" userId="9376f276357bfffd" providerId="LiveId" clId="{C51ADBC0-F924-4931-889D-0ACB72D94D6B}" dt="2021-09-02T18:15:31.855" v="94" actId="11529"/>
          <ac:spMkLst>
            <pc:docMk/>
            <pc:sldMk cId="0" sldId="262"/>
            <ac:spMk id="6" creationId="{7852A341-1851-4FEF-94EF-122375BBB5BB}"/>
          </ac:spMkLst>
        </pc:spChg>
        <pc:spChg chg="add del">
          <ac:chgData name="Stan Cox" userId="9376f276357bfffd" providerId="LiveId" clId="{C51ADBC0-F924-4931-889D-0ACB72D94D6B}" dt="2021-09-02T18:15:31.258" v="93" actId="11529"/>
          <ac:spMkLst>
            <pc:docMk/>
            <pc:sldMk cId="0" sldId="262"/>
            <ac:spMk id="7" creationId="{8F50CBC7-A4C3-4737-9F50-84DC9F0DD548}"/>
          </ac:spMkLst>
        </pc:spChg>
        <pc:spChg chg="add del">
          <ac:chgData name="Stan Cox" userId="9376f276357bfffd" providerId="LiveId" clId="{C51ADBC0-F924-4931-889D-0ACB72D94D6B}" dt="2021-09-02T18:15:30.400" v="92" actId="11529"/>
          <ac:spMkLst>
            <pc:docMk/>
            <pc:sldMk cId="0" sldId="262"/>
            <ac:spMk id="8" creationId="{5BE4AB03-32CF-48AC-BAAC-FDF100B09038}"/>
          </ac:spMkLst>
        </pc:spChg>
        <pc:spChg chg="add del">
          <ac:chgData name="Stan Cox" userId="9376f276357bfffd" providerId="LiveId" clId="{C51ADBC0-F924-4931-889D-0ACB72D94D6B}" dt="2021-09-02T18:15:29.537" v="91" actId="11529"/>
          <ac:spMkLst>
            <pc:docMk/>
            <pc:sldMk cId="0" sldId="262"/>
            <ac:spMk id="9" creationId="{3FFCBB91-6DCE-4C79-8639-B8DFA38CB236}"/>
          </ac:spMkLst>
        </pc:spChg>
        <pc:spChg chg="add del">
          <ac:chgData name="Stan Cox" userId="9376f276357bfffd" providerId="LiveId" clId="{C51ADBC0-F924-4931-889D-0ACB72D94D6B}" dt="2021-09-02T18:15:37.154" v="97" actId="11529"/>
          <ac:spMkLst>
            <pc:docMk/>
            <pc:sldMk cId="0" sldId="262"/>
            <ac:spMk id="10" creationId="{C51EBF6F-1C66-41AE-9746-1AE2A5CF6DA6}"/>
          </ac:spMkLst>
        </pc:spChg>
        <pc:spChg chg="add del">
          <ac:chgData name="Stan Cox" userId="9376f276357bfffd" providerId="LiveId" clId="{C51ADBC0-F924-4931-889D-0ACB72D94D6B}" dt="2021-09-02T18:15:50.472" v="103" actId="11529"/>
          <ac:spMkLst>
            <pc:docMk/>
            <pc:sldMk cId="0" sldId="262"/>
            <ac:spMk id="11" creationId="{BC73810E-9741-48D6-AB16-D104A1412CCD}"/>
          </ac:spMkLst>
        </pc:spChg>
        <pc:spChg chg="add del">
          <ac:chgData name="Stan Cox" userId="9376f276357bfffd" providerId="LiveId" clId="{C51ADBC0-F924-4931-889D-0ACB72D94D6B}" dt="2021-09-02T18:15:49.311" v="102" actId="11529"/>
          <ac:spMkLst>
            <pc:docMk/>
            <pc:sldMk cId="0" sldId="262"/>
            <ac:spMk id="12" creationId="{BCDCAD4E-53A2-4C14-BB0A-9C3062644981}"/>
          </ac:spMkLst>
        </pc:spChg>
        <pc:spChg chg="add del">
          <ac:chgData name="Stan Cox" userId="9376f276357bfffd" providerId="LiveId" clId="{C51ADBC0-F924-4931-889D-0ACB72D94D6B}" dt="2021-09-02T18:15:48.426" v="101" actId="11529"/>
          <ac:spMkLst>
            <pc:docMk/>
            <pc:sldMk cId="0" sldId="262"/>
            <ac:spMk id="13" creationId="{7D058509-F11F-4B64-83D3-C057FD5246E1}"/>
          </ac:spMkLst>
        </pc:spChg>
        <pc:spChg chg="add del mod">
          <ac:chgData name="Stan Cox" userId="9376f276357bfffd" providerId="LiveId" clId="{C51ADBC0-F924-4931-889D-0ACB72D94D6B}" dt="2021-09-02T18:16:26.791" v="111" actId="11529"/>
          <ac:spMkLst>
            <pc:docMk/>
            <pc:sldMk cId="0" sldId="262"/>
            <ac:spMk id="14" creationId="{4C2D1DDE-1D12-40A9-BEA3-AB5269DE0D27}"/>
          </ac:spMkLst>
        </pc:spChg>
        <pc:spChg chg="add del">
          <ac:chgData name="Stan Cox" userId="9376f276357bfffd" providerId="LiveId" clId="{C51ADBC0-F924-4931-889D-0ACB72D94D6B}" dt="2021-09-02T18:16:23.034" v="108" actId="11529"/>
          <ac:spMkLst>
            <pc:docMk/>
            <pc:sldMk cId="0" sldId="262"/>
            <ac:spMk id="15" creationId="{45B8F636-DBAB-47EC-AF37-6A08D3B675DA}"/>
          </ac:spMkLst>
        </pc:spChg>
        <pc:spChg chg="mod">
          <ac:chgData name="Stan Cox" userId="9376f276357bfffd" providerId="LiveId" clId="{C51ADBC0-F924-4931-889D-0ACB72D94D6B}" dt="2021-09-02T18:13:47.134" v="83" actId="14100"/>
          <ac:spMkLst>
            <pc:docMk/>
            <pc:sldMk cId="0" sldId="262"/>
            <ac:spMk id="55298" creationId="{048301F8-C10A-4486-9CB4-2BBCF8A5F24C}"/>
          </ac:spMkLst>
        </pc:spChg>
        <pc:spChg chg="mod">
          <ac:chgData name="Stan Cox" userId="9376f276357bfffd" providerId="LiveId" clId="{C51ADBC0-F924-4931-889D-0ACB72D94D6B}" dt="2021-09-02T18:13:51.527" v="84" actId="14100"/>
          <ac:spMkLst>
            <pc:docMk/>
            <pc:sldMk cId="0" sldId="262"/>
            <ac:spMk id="55299" creationId="{2032D2EE-73D2-444B-81AF-125E9D0A4F60}"/>
          </ac:spMkLst>
        </pc:spChg>
      </pc:sldChg>
      <pc:sldChg chg="modSp del ord">
        <pc:chgData name="Stan Cox" userId="9376f276357bfffd" providerId="LiveId" clId="{C51ADBC0-F924-4931-889D-0ACB72D94D6B}" dt="2021-09-02T19:28:46.583" v="244" actId="47"/>
        <pc:sldMkLst>
          <pc:docMk/>
          <pc:sldMk cId="0" sldId="263"/>
        </pc:sldMkLst>
        <pc:spChg chg="mod">
          <ac:chgData name="Stan Cox" userId="9376f276357bfffd" providerId="LiveId" clId="{C51ADBC0-F924-4931-889D-0ACB72D94D6B}" dt="2021-09-02T17:59:23.393" v="0"/>
          <ac:spMkLst>
            <pc:docMk/>
            <pc:sldMk cId="0" sldId="263"/>
            <ac:spMk id="56322" creationId="{7165062A-CF70-4452-861E-4CBB01F53525}"/>
          </ac:spMkLst>
        </pc:spChg>
        <pc:spChg chg="mod">
          <ac:chgData name="Stan Cox" userId="9376f276357bfffd" providerId="LiveId" clId="{C51ADBC0-F924-4931-889D-0ACB72D94D6B}" dt="2021-09-02T17:59:23.393" v="0"/>
          <ac:spMkLst>
            <pc:docMk/>
            <pc:sldMk cId="0" sldId="263"/>
            <ac:spMk id="56323" creationId="{88038CEE-E89F-499D-8B9E-AFCD6EC66C91}"/>
          </ac:spMkLst>
        </pc:spChg>
        <pc:spChg chg="mod">
          <ac:chgData name="Stan Cox" userId="9376f276357bfffd" providerId="LiveId" clId="{C51ADBC0-F924-4931-889D-0ACB72D94D6B}" dt="2021-09-02T17:59:23.393" v="0"/>
          <ac:spMkLst>
            <pc:docMk/>
            <pc:sldMk cId="0" sldId="263"/>
            <ac:spMk id="56324" creationId="{66C0DFAD-223D-48C3-9472-7BCF06F19CB5}"/>
          </ac:spMkLst>
        </pc:spChg>
      </pc:sldChg>
      <pc:sldChg chg="modSp del">
        <pc:chgData name="Stan Cox" userId="9376f276357bfffd" providerId="LiveId" clId="{C51ADBC0-F924-4931-889D-0ACB72D94D6B}" dt="2021-09-02T20:06:53.046" v="1828" actId="47"/>
        <pc:sldMkLst>
          <pc:docMk/>
          <pc:sldMk cId="0" sldId="264"/>
        </pc:sldMkLst>
        <pc:spChg chg="mod">
          <ac:chgData name="Stan Cox" userId="9376f276357bfffd" providerId="LiveId" clId="{C51ADBC0-F924-4931-889D-0ACB72D94D6B}" dt="2021-09-02T17:59:23.393" v="0"/>
          <ac:spMkLst>
            <pc:docMk/>
            <pc:sldMk cId="0" sldId="264"/>
            <ac:spMk id="57346" creationId="{0809B193-5531-4997-BCB9-377429CA8FF8}"/>
          </ac:spMkLst>
        </pc:spChg>
        <pc:spChg chg="mod">
          <ac:chgData name="Stan Cox" userId="9376f276357bfffd" providerId="LiveId" clId="{C51ADBC0-F924-4931-889D-0ACB72D94D6B}" dt="2021-09-02T17:59:23.393" v="0"/>
          <ac:spMkLst>
            <pc:docMk/>
            <pc:sldMk cId="0" sldId="264"/>
            <ac:spMk id="57347" creationId="{999110E0-DBB6-46DD-897B-19A8A36E77AA}"/>
          </ac:spMkLst>
        </pc:spChg>
        <pc:spChg chg="mod">
          <ac:chgData name="Stan Cox" userId="9376f276357bfffd" providerId="LiveId" clId="{C51ADBC0-F924-4931-889D-0ACB72D94D6B}" dt="2021-09-02T17:59:23.393" v="0"/>
          <ac:spMkLst>
            <pc:docMk/>
            <pc:sldMk cId="0" sldId="264"/>
            <ac:spMk id="57348" creationId="{FA1878E6-62DA-43AA-9417-F1CB7B95436B}"/>
          </ac:spMkLst>
        </pc:spChg>
        <pc:picChg chg="mod">
          <ac:chgData name="Stan Cox" userId="9376f276357bfffd" providerId="LiveId" clId="{C51ADBC0-F924-4931-889D-0ACB72D94D6B}" dt="2021-09-02T17:59:23.393" v="0"/>
          <ac:picMkLst>
            <pc:docMk/>
            <pc:sldMk cId="0" sldId="264"/>
            <ac:picMk id="57349" creationId="{DFF279CD-59EB-40D4-9B16-CDC0ED6A804E}"/>
          </ac:picMkLst>
        </pc:picChg>
      </pc:sldChg>
      <pc:sldChg chg="modSp del">
        <pc:chgData name="Stan Cox" userId="9376f276357bfffd" providerId="LiveId" clId="{C51ADBC0-F924-4931-889D-0ACB72D94D6B}" dt="2021-09-02T20:06:53.046" v="1828" actId="47"/>
        <pc:sldMkLst>
          <pc:docMk/>
          <pc:sldMk cId="0" sldId="265"/>
        </pc:sldMkLst>
        <pc:spChg chg="mod">
          <ac:chgData name="Stan Cox" userId="9376f276357bfffd" providerId="LiveId" clId="{C51ADBC0-F924-4931-889D-0ACB72D94D6B}" dt="2021-09-02T17:59:23.393" v="0"/>
          <ac:spMkLst>
            <pc:docMk/>
            <pc:sldMk cId="0" sldId="265"/>
            <ac:spMk id="58370" creationId="{A9B64BD9-BD09-4157-A924-4F7BF5D11A33}"/>
          </ac:spMkLst>
        </pc:spChg>
        <pc:spChg chg="mod">
          <ac:chgData name="Stan Cox" userId="9376f276357bfffd" providerId="LiveId" clId="{C51ADBC0-F924-4931-889D-0ACB72D94D6B}" dt="2021-09-02T17:59:23.393" v="0"/>
          <ac:spMkLst>
            <pc:docMk/>
            <pc:sldMk cId="0" sldId="265"/>
            <ac:spMk id="58371" creationId="{87EF39DA-1DFB-4E5B-8A5D-4E7108A0BF0E}"/>
          </ac:spMkLst>
        </pc:spChg>
        <pc:spChg chg="mod">
          <ac:chgData name="Stan Cox" userId="9376f276357bfffd" providerId="LiveId" clId="{C51ADBC0-F924-4931-889D-0ACB72D94D6B}" dt="2021-09-02T17:59:23.393" v="0"/>
          <ac:spMkLst>
            <pc:docMk/>
            <pc:sldMk cId="0" sldId="265"/>
            <ac:spMk id="58372" creationId="{E3857451-4188-4976-B3F0-8DDEE6904ED8}"/>
          </ac:spMkLst>
        </pc:spChg>
        <pc:picChg chg="mod">
          <ac:chgData name="Stan Cox" userId="9376f276357bfffd" providerId="LiveId" clId="{C51ADBC0-F924-4931-889D-0ACB72D94D6B}" dt="2021-09-02T17:59:23.393" v="0"/>
          <ac:picMkLst>
            <pc:docMk/>
            <pc:sldMk cId="0" sldId="265"/>
            <ac:picMk id="58373" creationId="{008C9EF2-C0E0-41FF-8773-DC8169104535}"/>
          </ac:picMkLst>
        </pc:picChg>
      </pc:sldChg>
      <pc:sldChg chg="modSp del">
        <pc:chgData name="Stan Cox" userId="9376f276357bfffd" providerId="LiveId" clId="{C51ADBC0-F924-4931-889D-0ACB72D94D6B}" dt="2021-09-02T20:06:53.046" v="1828" actId="47"/>
        <pc:sldMkLst>
          <pc:docMk/>
          <pc:sldMk cId="0" sldId="266"/>
        </pc:sldMkLst>
        <pc:spChg chg="mod">
          <ac:chgData name="Stan Cox" userId="9376f276357bfffd" providerId="LiveId" clId="{C51ADBC0-F924-4931-889D-0ACB72D94D6B}" dt="2021-09-02T17:59:23.393" v="0"/>
          <ac:spMkLst>
            <pc:docMk/>
            <pc:sldMk cId="0" sldId="266"/>
            <ac:spMk id="59394" creationId="{68137D27-9E79-41BD-8126-7D46A00D61B0}"/>
          </ac:spMkLst>
        </pc:spChg>
        <pc:spChg chg="mod">
          <ac:chgData name="Stan Cox" userId="9376f276357bfffd" providerId="LiveId" clId="{C51ADBC0-F924-4931-889D-0ACB72D94D6B}" dt="2021-09-02T17:59:23.393" v="0"/>
          <ac:spMkLst>
            <pc:docMk/>
            <pc:sldMk cId="0" sldId="266"/>
            <ac:spMk id="59395" creationId="{D8F82315-5478-4DC6-80D8-C578C0F5985E}"/>
          </ac:spMkLst>
        </pc:spChg>
        <pc:spChg chg="mod">
          <ac:chgData name="Stan Cox" userId="9376f276357bfffd" providerId="LiveId" clId="{C51ADBC0-F924-4931-889D-0ACB72D94D6B}" dt="2021-09-02T17:59:23.393" v="0"/>
          <ac:spMkLst>
            <pc:docMk/>
            <pc:sldMk cId="0" sldId="266"/>
            <ac:spMk id="59396" creationId="{80045FB7-4BA4-4ECD-BFBB-8EFCD5E4ABB7}"/>
          </ac:spMkLst>
        </pc:spChg>
        <pc:picChg chg="mod">
          <ac:chgData name="Stan Cox" userId="9376f276357bfffd" providerId="LiveId" clId="{C51ADBC0-F924-4931-889D-0ACB72D94D6B}" dt="2021-09-02T17:59:23.393" v="0"/>
          <ac:picMkLst>
            <pc:docMk/>
            <pc:sldMk cId="0" sldId="266"/>
            <ac:picMk id="59397" creationId="{BF3855B7-F588-4E85-8573-3B39EA1F65AD}"/>
          </ac:picMkLst>
        </pc:picChg>
      </pc:sldChg>
      <pc:sldChg chg="modSp del">
        <pc:chgData name="Stan Cox" userId="9376f276357bfffd" providerId="LiveId" clId="{C51ADBC0-F924-4931-889D-0ACB72D94D6B}" dt="2021-09-02T20:06:53.046" v="1828" actId="47"/>
        <pc:sldMkLst>
          <pc:docMk/>
          <pc:sldMk cId="0" sldId="267"/>
        </pc:sldMkLst>
        <pc:spChg chg="mod">
          <ac:chgData name="Stan Cox" userId="9376f276357bfffd" providerId="LiveId" clId="{C51ADBC0-F924-4931-889D-0ACB72D94D6B}" dt="2021-09-02T17:59:23.393" v="0"/>
          <ac:spMkLst>
            <pc:docMk/>
            <pc:sldMk cId="0" sldId="267"/>
            <ac:spMk id="60418" creationId="{6247E83E-5AE4-45EA-AFD1-D755BF39516C}"/>
          </ac:spMkLst>
        </pc:spChg>
        <pc:spChg chg="mod">
          <ac:chgData name="Stan Cox" userId="9376f276357bfffd" providerId="LiveId" clId="{C51ADBC0-F924-4931-889D-0ACB72D94D6B}" dt="2021-09-02T17:59:23.393" v="0"/>
          <ac:spMkLst>
            <pc:docMk/>
            <pc:sldMk cId="0" sldId="267"/>
            <ac:spMk id="60419" creationId="{34103298-E92E-4A20-9076-E34C01AD215F}"/>
          </ac:spMkLst>
        </pc:spChg>
        <pc:spChg chg="mod">
          <ac:chgData name="Stan Cox" userId="9376f276357bfffd" providerId="LiveId" clId="{C51ADBC0-F924-4931-889D-0ACB72D94D6B}" dt="2021-09-02T17:59:23.393" v="0"/>
          <ac:spMkLst>
            <pc:docMk/>
            <pc:sldMk cId="0" sldId="267"/>
            <ac:spMk id="60420" creationId="{30E280FD-2F4C-4116-9748-E82932699166}"/>
          </ac:spMkLst>
        </pc:spChg>
        <pc:picChg chg="mod">
          <ac:chgData name="Stan Cox" userId="9376f276357bfffd" providerId="LiveId" clId="{C51ADBC0-F924-4931-889D-0ACB72D94D6B}" dt="2021-09-02T17:59:23.393" v="0"/>
          <ac:picMkLst>
            <pc:docMk/>
            <pc:sldMk cId="0" sldId="267"/>
            <ac:picMk id="60421" creationId="{D6AEFA27-FC71-4044-8F66-330A29D9514D}"/>
          </ac:picMkLst>
        </pc:picChg>
      </pc:sldChg>
      <pc:sldChg chg="modSp del">
        <pc:chgData name="Stan Cox" userId="9376f276357bfffd" providerId="LiveId" clId="{C51ADBC0-F924-4931-889D-0ACB72D94D6B}" dt="2021-09-02T20:06:53.046" v="1828" actId="47"/>
        <pc:sldMkLst>
          <pc:docMk/>
          <pc:sldMk cId="0" sldId="268"/>
        </pc:sldMkLst>
        <pc:spChg chg="mod">
          <ac:chgData name="Stan Cox" userId="9376f276357bfffd" providerId="LiveId" clId="{C51ADBC0-F924-4931-889D-0ACB72D94D6B}" dt="2021-09-02T17:59:23.393" v="0"/>
          <ac:spMkLst>
            <pc:docMk/>
            <pc:sldMk cId="0" sldId="268"/>
            <ac:spMk id="61442" creationId="{AFB767C9-9481-4E44-90FC-7AEE8B387094}"/>
          </ac:spMkLst>
        </pc:spChg>
        <pc:spChg chg="mod">
          <ac:chgData name="Stan Cox" userId="9376f276357bfffd" providerId="LiveId" clId="{C51ADBC0-F924-4931-889D-0ACB72D94D6B}" dt="2021-09-02T17:59:23.393" v="0"/>
          <ac:spMkLst>
            <pc:docMk/>
            <pc:sldMk cId="0" sldId="268"/>
            <ac:spMk id="61443" creationId="{F0CF25BD-7004-4E95-AE6F-783DF4C3656A}"/>
          </ac:spMkLst>
        </pc:spChg>
        <pc:spChg chg="mod">
          <ac:chgData name="Stan Cox" userId="9376f276357bfffd" providerId="LiveId" clId="{C51ADBC0-F924-4931-889D-0ACB72D94D6B}" dt="2021-09-02T17:59:23.393" v="0"/>
          <ac:spMkLst>
            <pc:docMk/>
            <pc:sldMk cId="0" sldId="268"/>
            <ac:spMk id="61444" creationId="{A65CEE35-FFBC-4D5E-8FB4-CC1F18F104F3}"/>
          </ac:spMkLst>
        </pc:spChg>
        <pc:picChg chg="mod">
          <ac:chgData name="Stan Cox" userId="9376f276357bfffd" providerId="LiveId" clId="{C51ADBC0-F924-4931-889D-0ACB72D94D6B}" dt="2021-09-02T17:59:23.393" v="0"/>
          <ac:picMkLst>
            <pc:docMk/>
            <pc:sldMk cId="0" sldId="268"/>
            <ac:picMk id="61445" creationId="{DA151674-D1E8-4F29-9035-6E65D283A9F3}"/>
          </ac:picMkLst>
        </pc:picChg>
      </pc:sldChg>
      <pc:sldChg chg="modSp del">
        <pc:chgData name="Stan Cox" userId="9376f276357bfffd" providerId="LiveId" clId="{C51ADBC0-F924-4931-889D-0ACB72D94D6B}" dt="2021-09-02T20:06:53.046" v="1828" actId="47"/>
        <pc:sldMkLst>
          <pc:docMk/>
          <pc:sldMk cId="0" sldId="269"/>
        </pc:sldMkLst>
        <pc:spChg chg="mod">
          <ac:chgData name="Stan Cox" userId="9376f276357bfffd" providerId="LiveId" clId="{C51ADBC0-F924-4931-889D-0ACB72D94D6B}" dt="2021-09-02T17:59:23.393" v="0"/>
          <ac:spMkLst>
            <pc:docMk/>
            <pc:sldMk cId="0" sldId="269"/>
            <ac:spMk id="76802" creationId="{CEC93422-0367-4C13-BFF0-F0F7E561FE62}"/>
          </ac:spMkLst>
        </pc:spChg>
        <pc:spChg chg="mod">
          <ac:chgData name="Stan Cox" userId="9376f276357bfffd" providerId="LiveId" clId="{C51ADBC0-F924-4931-889D-0ACB72D94D6B}" dt="2021-09-02T17:59:23.393" v="0"/>
          <ac:spMkLst>
            <pc:docMk/>
            <pc:sldMk cId="0" sldId="269"/>
            <ac:spMk id="76803" creationId="{5C21DA25-B9D8-4CF1-81F4-BF85CA608EE9}"/>
          </ac:spMkLst>
        </pc:spChg>
        <pc:spChg chg="mod">
          <ac:chgData name="Stan Cox" userId="9376f276357bfffd" providerId="LiveId" clId="{C51ADBC0-F924-4931-889D-0ACB72D94D6B}" dt="2021-09-02T17:59:23.393" v="0"/>
          <ac:spMkLst>
            <pc:docMk/>
            <pc:sldMk cId="0" sldId="269"/>
            <ac:spMk id="76804" creationId="{2391E424-9863-4DD0-AA3B-86BB487F2E28}"/>
          </ac:spMkLst>
        </pc:spChg>
        <pc:picChg chg="mod">
          <ac:chgData name="Stan Cox" userId="9376f276357bfffd" providerId="LiveId" clId="{C51ADBC0-F924-4931-889D-0ACB72D94D6B}" dt="2021-09-02T17:59:23.393" v="0"/>
          <ac:picMkLst>
            <pc:docMk/>
            <pc:sldMk cId="0" sldId="269"/>
            <ac:picMk id="76805" creationId="{42D14677-2FFB-4569-B344-A073436B704B}"/>
          </ac:picMkLst>
        </pc:picChg>
      </pc:sldChg>
      <pc:sldChg chg="modSp mod ord modTransition modAnim modNotesTx">
        <pc:chgData name="Stan Cox" userId="9376f276357bfffd" providerId="LiveId" clId="{C51ADBC0-F924-4931-889D-0ACB72D94D6B}" dt="2021-09-02T20:11:31.036" v="1969" actId="207"/>
        <pc:sldMkLst>
          <pc:docMk/>
          <pc:sldMk cId="0" sldId="270"/>
        </pc:sldMkLst>
        <pc:spChg chg="mod">
          <ac:chgData name="Stan Cox" userId="9376f276357bfffd" providerId="LiveId" clId="{C51ADBC0-F924-4931-889D-0ACB72D94D6B}" dt="2021-09-02T19:51:27.978" v="1000" actId="1036"/>
          <ac:spMkLst>
            <pc:docMk/>
            <pc:sldMk cId="0" sldId="270"/>
            <ac:spMk id="78850" creationId="{51974E7F-2FA3-4980-AF1F-2A4BD1D70523}"/>
          </ac:spMkLst>
        </pc:spChg>
        <pc:spChg chg="mod">
          <ac:chgData name="Stan Cox" userId="9376f276357bfffd" providerId="LiveId" clId="{C51ADBC0-F924-4931-889D-0ACB72D94D6B}" dt="2021-09-02T19:51:31.775" v="1006" actId="1035"/>
          <ac:spMkLst>
            <pc:docMk/>
            <pc:sldMk cId="0" sldId="270"/>
            <ac:spMk id="78851" creationId="{05FAAC8F-C139-4AFC-B98B-8D63D3DDE91A}"/>
          </ac:spMkLst>
        </pc:spChg>
        <pc:spChg chg="mod">
          <ac:chgData name="Stan Cox" userId="9376f276357bfffd" providerId="LiveId" clId="{C51ADBC0-F924-4931-889D-0ACB72D94D6B}" dt="2021-09-02T20:11:31.036" v="1969" actId="207"/>
          <ac:spMkLst>
            <pc:docMk/>
            <pc:sldMk cId="0" sldId="270"/>
            <ac:spMk id="78853" creationId="{0F1A2978-27DA-41AB-B25E-8448251B3DAB}"/>
          </ac:spMkLst>
        </pc:spChg>
      </pc:sldChg>
      <pc:sldChg chg="addSp delSp modSp add mod modTransition modNotesTx">
        <pc:chgData name="Stan Cox" userId="9376f276357bfffd" providerId="LiveId" clId="{C51ADBC0-F924-4931-889D-0ACB72D94D6B}" dt="2021-09-02T20:10:59.683" v="1968" actId="207"/>
        <pc:sldMkLst>
          <pc:docMk/>
          <pc:sldMk cId="2415953548" sldId="271"/>
        </pc:sldMkLst>
        <pc:spChg chg="del">
          <ac:chgData name="Stan Cox" userId="9376f276357bfffd" providerId="LiveId" clId="{C51ADBC0-F924-4931-889D-0ACB72D94D6B}" dt="2021-09-02T19:22:27.583" v="179" actId="478"/>
          <ac:spMkLst>
            <pc:docMk/>
            <pc:sldMk cId="2415953548" sldId="271"/>
            <ac:spMk id="2" creationId="{EEC61C1D-2DEC-46D9-95F2-B8E2A919DA31}"/>
          </ac:spMkLst>
        </pc:spChg>
        <pc:spChg chg="add mod">
          <ac:chgData name="Stan Cox" userId="9376f276357bfffd" providerId="LiveId" clId="{C51ADBC0-F924-4931-889D-0ACB72D94D6B}" dt="2021-09-02T20:10:59.683" v="1968" actId="207"/>
          <ac:spMkLst>
            <pc:docMk/>
            <pc:sldMk cId="2415953548" sldId="271"/>
            <ac:spMk id="3" creationId="{828859CD-7DCF-427A-A5EB-7AB2E02E215E}"/>
          </ac:spMkLst>
        </pc:spChg>
      </pc:sldChg>
      <pc:sldMasterChg chg="modSp modSldLayout">
        <pc:chgData name="Stan Cox" userId="9376f276357bfffd" providerId="LiveId" clId="{C51ADBC0-F924-4931-889D-0ACB72D94D6B}" dt="2021-09-02T17:59:23.393" v="0"/>
        <pc:sldMasterMkLst>
          <pc:docMk/>
          <pc:sldMasterMk cId="0" sldId="2147483648"/>
        </pc:sldMasterMkLst>
        <pc:spChg chg="mod">
          <ac:chgData name="Stan Cox" userId="9376f276357bfffd" providerId="LiveId" clId="{C51ADBC0-F924-4931-889D-0ACB72D94D6B}" dt="2021-09-02T17:59:23.393" v="0"/>
          <ac:spMkLst>
            <pc:docMk/>
            <pc:sldMasterMk cId="0" sldId="2147483648"/>
            <ac:spMk id="1026" creationId="{13616333-57BA-4359-8F48-0ED7C90E87C0}"/>
          </ac:spMkLst>
        </pc:spChg>
        <pc:spChg chg="mod">
          <ac:chgData name="Stan Cox" userId="9376f276357bfffd" providerId="LiveId" clId="{C51ADBC0-F924-4931-889D-0ACB72D94D6B}" dt="2021-09-02T17:59:23.393" v="0"/>
          <ac:spMkLst>
            <pc:docMk/>
            <pc:sldMasterMk cId="0" sldId="2147483648"/>
            <ac:spMk id="1027" creationId="{6D6FEF0B-4433-4FC4-8B94-E5DABEBED86F}"/>
          </ac:spMkLst>
        </pc:spChg>
        <pc:spChg chg="mod">
          <ac:chgData name="Stan Cox" userId="9376f276357bfffd" providerId="LiveId" clId="{C51ADBC0-F924-4931-889D-0ACB72D94D6B}" dt="2021-09-02T17:59:23.393" v="0"/>
          <ac:spMkLst>
            <pc:docMk/>
            <pc:sldMasterMk cId="0" sldId="2147483648"/>
            <ac:spMk id="1028" creationId="{289EE76C-54D3-4CC0-A235-694B77E0F245}"/>
          </ac:spMkLst>
        </pc:spChg>
        <pc:spChg chg="mod">
          <ac:chgData name="Stan Cox" userId="9376f276357bfffd" providerId="LiveId" clId="{C51ADBC0-F924-4931-889D-0ACB72D94D6B}" dt="2021-09-02T17:59:23.393" v="0"/>
          <ac:spMkLst>
            <pc:docMk/>
            <pc:sldMasterMk cId="0" sldId="2147483648"/>
            <ac:spMk id="1029" creationId="{EC7F1564-5774-4472-8A9A-BCC976830A8A}"/>
          </ac:spMkLst>
        </pc:spChg>
        <pc:spChg chg="mod">
          <ac:chgData name="Stan Cox" userId="9376f276357bfffd" providerId="LiveId" clId="{C51ADBC0-F924-4931-889D-0ACB72D94D6B}" dt="2021-09-02T17:59:23.393" v="0"/>
          <ac:spMkLst>
            <pc:docMk/>
            <pc:sldMasterMk cId="0" sldId="2147483648"/>
            <ac:spMk id="1030" creationId="{12353535-AB6B-45CD-A112-2E9D378B06D1}"/>
          </ac:spMkLst>
        </pc:spChg>
        <pc:spChg chg="mod">
          <ac:chgData name="Stan Cox" userId="9376f276357bfffd" providerId="LiveId" clId="{C51ADBC0-F924-4931-889D-0ACB72D94D6B}" dt="2021-09-02T17:59:23.393" v="0"/>
          <ac:spMkLst>
            <pc:docMk/>
            <pc:sldMasterMk cId="0" sldId="2147483648"/>
            <ac:spMk id="1046" creationId="{BBD08FA5-B57E-463D-8292-7C7064726E1C}"/>
          </ac:spMkLst>
        </pc:spChg>
        <pc:spChg chg="mod">
          <ac:chgData name="Stan Cox" userId="9376f276357bfffd" providerId="LiveId" clId="{C51ADBC0-F924-4931-889D-0ACB72D94D6B}" dt="2021-09-02T17:59:23.393" v="0"/>
          <ac:spMkLst>
            <pc:docMk/>
            <pc:sldMasterMk cId="0" sldId="2147483648"/>
            <ac:spMk id="1047" creationId="{4F17A8FB-4132-4EE4-91A7-1184B0248132}"/>
          </ac:spMkLst>
        </pc:spChg>
        <pc:spChg chg="mod">
          <ac:chgData name="Stan Cox" userId="9376f276357bfffd" providerId="LiveId" clId="{C51ADBC0-F924-4931-889D-0ACB72D94D6B}" dt="2021-09-02T17:59:23.393" v="0"/>
          <ac:spMkLst>
            <pc:docMk/>
            <pc:sldMasterMk cId="0" sldId="2147483648"/>
            <ac:spMk id="1048" creationId="{DA1A99E6-BA89-44EC-BCA5-FC5B8301C8F9}"/>
          </ac:spMkLst>
        </pc:spChg>
        <pc:spChg chg="mod">
          <ac:chgData name="Stan Cox" userId="9376f276357bfffd" providerId="LiveId" clId="{C51ADBC0-F924-4931-889D-0ACB72D94D6B}" dt="2021-09-02T17:59:23.393" v="0"/>
          <ac:spMkLst>
            <pc:docMk/>
            <pc:sldMasterMk cId="0" sldId="2147483648"/>
            <ac:spMk id="1049" creationId="{10CF23F6-1190-4C9C-A98C-76B832DB8C01}"/>
          </ac:spMkLst>
        </pc:spChg>
        <pc:spChg chg="mod">
          <ac:chgData name="Stan Cox" userId="9376f276357bfffd" providerId="LiveId" clId="{C51ADBC0-F924-4931-889D-0ACB72D94D6B}" dt="2021-09-02T17:59:23.393" v="0"/>
          <ac:spMkLst>
            <pc:docMk/>
            <pc:sldMasterMk cId="0" sldId="2147483648"/>
            <ac:spMk id="1050" creationId="{C4817619-EFF7-4E47-AFB3-A9A05CA721C4}"/>
          </ac:spMkLst>
        </pc:spChg>
        <pc:spChg chg="mod">
          <ac:chgData name="Stan Cox" userId="9376f276357bfffd" providerId="LiveId" clId="{C51ADBC0-F924-4931-889D-0ACB72D94D6B}" dt="2021-09-02T17:59:23.393" v="0"/>
          <ac:spMkLst>
            <pc:docMk/>
            <pc:sldMasterMk cId="0" sldId="2147483648"/>
            <ac:spMk id="1051" creationId="{63B9C333-3CDE-46B5-9B88-70D592F892BE}"/>
          </ac:spMkLst>
        </pc:spChg>
        <pc:spChg chg="mod">
          <ac:chgData name="Stan Cox" userId="9376f276357bfffd" providerId="LiveId" clId="{C51ADBC0-F924-4931-889D-0ACB72D94D6B}" dt="2021-09-02T17:59:23.393" v="0"/>
          <ac:spMkLst>
            <pc:docMk/>
            <pc:sldMasterMk cId="0" sldId="2147483648"/>
            <ac:spMk id="1052" creationId="{8BBABC10-C8BA-43EF-8643-43048198847D}"/>
          </ac:spMkLst>
        </pc:spChg>
        <pc:spChg chg="mod">
          <ac:chgData name="Stan Cox" userId="9376f276357bfffd" providerId="LiveId" clId="{C51ADBC0-F924-4931-889D-0ACB72D94D6B}" dt="2021-09-02T17:59:23.393" v="0"/>
          <ac:spMkLst>
            <pc:docMk/>
            <pc:sldMasterMk cId="0" sldId="2147483648"/>
            <ac:spMk id="1053" creationId="{C9CFDB5D-D593-44DE-A349-3C2BB44A0994}"/>
          </ac:spMkLst>
        </pc:spChg>
        <pc:spChg chg="mod">
          <ac:chgData name="Stan Cox" userId="9376f276357bfffd" providerId="LiveId" clId="{C51ADBC0-F924-4931-889D-0ACB72D94D6B}" dt="2021-09-02T17:59:23.393" v="0"/>
          <ac:spMkLst>
            <pc:docMk/>
            <pc:sldMasterMk cId="0" sldId="2147483648"/>
            <ac:spMk id="1054" creationId="{DA94F01A-6062-4E72-B906-F1D4C0E181BF}"/>
          </ac:spMkLst>
        </pc:spChg>
        <pc:spChg chg="mod">
          <ac:chgData name="Stan Cox" userId="9376f276357bfffd" providerId="LiveId" clId="{C51ADBC0-F924-4931-889D-0ACB72D94D6B}" dt="2021-09-02T17:59:23.393" v="0"/>
          <ac:spMkLst>
            <pc:docMk/>
            <pc:sldMasterMk cId="0" sldId="2147483648"/>
            <ac:spMk id="1055" creationId="{8A28151D-3658-47DA-9A81-308BB30CA172}"/>
          </ac:spMkLst>
        </pc:spChg>
        <pc:spChg chg="mod">
          <ac:chgData name="Stan Cox" userId="9376f276357bfffd" providerId="LiveId" clId="{C51ADBC0-F924-4931-889D-0ACB72D94D6B}" dt="2021-09-02T17:59:23.393" v="0"/>
          <ac:spMkLst>
            <pc:docMk/>
            <pc:sldMasterMk cId="0" sldId="2147483648"/>
            <ac:spMk id="1056" creationId="{9C42AF27-C1EE-4568-894B-B11D5E0958F2}"/>
          </ac:spMkLst>
        </pc:spChg>
        <pc:spChg chg="mod">
          <ac:chgData name="Stan Cox" userId="9376f276357bfffd" providerId="LiveId" clId="{C51ADBC0-F924-4931-889D-0ACB72D94D6B}" dt="2021-09-02T17:59:23.393" v="0"/>
          <ac:spMkLst>
            <pc:docMk/>
            <pc:sldMasterMk cId="0" sldId="2147483648"/>
            <ac:spMk id="1057" creationId="{09D59F49-A397-46D2-A742-12B3016233AB}"/>
          </ac:spMkLst>
        </pc:spChg>
        <pc:spChg chg="mod">
          <ac:chgData name="Stan Cox" userId="9376f276357bfffd" providerId="LiveId" clId="{C51ADBC0-F924-4931-889D-0ACB72D94D6B}" dt="2021-09-02T17:59:23.393" v="0"/>
          <ac:spMkLst>
            <pc:docMk/>
            <pc:sldMasterMk cId="0" sldId="2147483648"/>
            <ac:spMk id="1058" creationId="{C7DE2C84-12E6-41AD-A80C-326B92788352}"/>
          </ac:spMkLst>
        </pc:spChg>
        <pc:spChg chg="mod">
          <ac:chgData name="Stan Cox" userId="9376f276357bfffd" providerId="LiveId" clId="{C51ADBC0-F924-4931-889D-0ACB72D94D6B}" dt="2021-09-02T17:59:23.393" v="0"/>
          <ac:spMkLst>
            <pc:docMk/>
            <pc:sldMasterMk cId="0" sldId="2147483648"/>
            <ac:spMk id="1059" creationId="{F2505CE0-8B15-4050-9FF6-60EFBED4DCD2}"/>
          </ac:spMkLst>
        </pc:spChg>
        <pc:spChg chg="mod">
          <ac:chgData name="Stan Cox" userId="9376f276357bfffd" providerId="LiveId" clId="{C51ADBC0-F924-4931-889D-0ACB72D94D6B}" dt="2021-09-02T17:59:23.393" v="0"/>
          <ac:spMkLst>
            <pc:docMk/>
            <pc:sldMasterMk cId="0" sldId="2147483648"/>
            <ac:spMk id="1060" creationId="{B5EBDDD6-F2FE-465A-9CF1-A49CA83C342F}"/>
          </ac:spMkLst>
        </pc:spChg>
        <pc:spChg chg="mod">
          <ac:chgData name="Stan Cox" userId="9376f276357bfffd" providerId="LiveId" clId="{C51ADBC0-F924-4931-889D-0ACB72D94D6B}" dt="2021-09-02T17:59:23.393" v="0"/>
          <ac:spMkLst>
            <pc:docMk/>
            <pc:sldMasterMk cId="0" sldId="2147483648"/>
            <ac:spMk id="1061" creationId="{B9C50BE2-D478-45C2-A1A7-F9E4436B4161}"/>
          </ac:spMkLst>
        </pc:spChg>
        <pc:spChg chg="mod">
          <ac:chgData name="Stan Cox" userId="9376f276357bfffd" providerId="LiveId" clId="{C51ADBC0-F924-4931-889D-0ACB72D94D6B}" dt="2021-09-02T17:59:23.393" v="0"/>
          <ac:spMkLst>
            <pc:docMk/>
            <pc:sldMasterMk cId="0" sldId="2147483648"/>
            <ac:spMk id="1062" creationId="{9943CA28-9145-422C-8D64-2CED13CA40C9}"/>
          </ac:spMkLst>
        </pc:spChg>
        <pc:spChg chg="mod">
          <ac:chgData name="Stan Cox" userId="9376f276357bfffd" providerId="LiveId" clId="{C51ADBC0-F924-4931-889D-0ACB72D94D6B}" dt="2021-09-02T17:59:23.393" v="0"/>
          <ac:spMkLst>
            <pc:docMk/>
            <pc:sldMasterMk cId="0" sldId="2147483648"/>
            <ac:spMk id="1063" creationId="{B00E1622-A218-432E-89FB-AFEFCA8C7944}"/>
          </ac:spMkLst>
        </pc:spChg>
        <pc:spChg chg="mod">
          <ac:chgData name="Stan Cox" userId="9376f276357bfffd" providerId="LiveId" clId="{C51ADBC0-F924-4931-889D-0ACB72D94D6B}" dt="2021-09-02T17:59:23.393" v="0"/>
          <ac:spMkLst>
            <pc:docMk/>
            <pc:sldMasterMk cId="0" sldId="2147483648"/>
            <ac:spMk id="1064" creationId="{0A79AD69-D84D-4DF1-B72F-AA19FD8F2B25}"/>
          </ac:spMkLst>
        </pc:spChg>
        <pc:spChg chg="mod">
          <ac:chgData name="Stan Cox" userId="9376f276357bfffd" providerId="LiveId" clId="{C51ADBC0-F924-4931-889D-0ACB72D94D6B}" dt="2021-09-02T17:59:23.393" v="0"/>
          <ac:spMkLst>
            <pc:docMk/>
            <pc:sldMasterMk cId="0" sldId="2147483648"/>
            <ac:spMk id="1065" creationId="{F0845D07-2E4C-4FFD-9622-0C5B3B5642B2}"/>
          </ac:spMkLst>
        </pc:spChg>
        <pc:spChg chg="mod">
          <ac:chgData name="Stan Cox" userId="9376f276357bfffd" providerId="LiveId" clId="{C51ADBC0-F924-4931-889D-0ACB72D94D6B}" dt="2021-09-02T17:59:23.393" v="0"/>
          <ac:spMkLst>
            <pc:docMk/>
            <pc:sldMasterMk cId="0" sldId="2147483648"/>
            <ac:spMk id="1066" creationId="{8932C952-2372-4740-B433-7BA21BFC20B9}"/>
          </ac:spMkLst>
        </pc:spChg>
        <pc:spChg chg="mod">
          <ac:chgData name="Stan Cox" userId="9376f276357bfffd" providerId="LiveId" clId="{C51ADBC0-F924-4931-889D-0ACB72D94D6B}" dt="2021-09-02T17:59:23.393" v="0"/>
          <ac:spMkLst>
            <pc:docMk/>
            <pc:sldMasterMk cId="0" sldId="2147483648"/>
            <ac:spMk id="1067" creationId="{164F86E9-D163-4D1E-A6B1-014ECCFC25FD}"/>
          </ac:spMkLst>
        </pc:spChg>
        <pc:spChg chg="mod">
          <ac:chgData name="Stan Cox" userId="9376f276357bfffd" providerId="LiveId" clId="{C51ADBC0-F924-4931-889D-0ACB72D94D6B}" dt="2021-09-02T17:59:23.393" v="0"/>
          <ac:spMkLst>
            <pc:docMk/>
            <pc:sldMasterMk cId="0" sldId="2147483648"/>
            <ac:spMk id="1068" creationId="{CD92B535-BD25-4B0D-B95E-B9732864A487}"/>
          </ac:spMkLst>
        </pc:spChg>
        <pc:spChg chg="mod">
          <ac:chgData name="Stan Cox" userId="9376f276357bfffd" providerId="LiveId" clId="{C51ADBC0-F924-4931-889D-0ACB72D94D6B}" dt="2021-09-02T17:59:23.393" v="0"/>
          <ac:spMkLst>
            <pc:docMk/>
            <pc:sldMasterMk cId="0" sldId="2147483648"/>
            <ac:spMk id="1069" creationId="{2757A400-DB4E-4A36-8768-F180A6CF029B}"/>
          </ac:spMkLst>
        </pc:spChg>
        <pc:spChg chg="mod">
          <ac:chgData name="Stan Cox" userId="9376f276357bfffd" providerId="LiveId" clId="{C51ADBC0-F924-4931-889D-0ACB72D94D6B}" dt="2021-09-02T17:59:23.393" v="0"/>
          <ac:spMkLst>
            <pc:docMk/>
            <pc:sldMasterMk cId="0" sldId="2147483648"/>
            <ac:spMk id="1070" creationId="{76B632F3-D2A6-4C82-B55E-B8898790E813}"/>
          </ac:spMkLst>
        </pc:spChg>
        <pc:spChg chg="mod">
          <ac:chgData name="Stan Cox" userId="9376f276357bfffd" providerId="LiveId" clId="{C51ADBC0-F924-4931-889D-0ACB72D94D6B}" dt="2021-09-02T17:59:23.393" v="0"/>
          <ac:spMkLst>
            <pc:docMk/>
            <pc:sldMasterMk cId="0" sldId="2147483648"/>
            <ac:spMk id="1071" creationId="{ED9FDDED-9E93-4E3C-85DF-E03507436A2D}"/>
          </ac:spMkLst>
        </pc:spChg>
        <pc:spChg chg="mod">
          <ac:chgData name="Stan Cox" userId="9376f276357bfffd" providerId="LiveId" clId="{C51ADBC0-F924-4931-889D-0ACB72D94D6B}" dt="2021-09-02T17:59:23.393" v="0"/>
          <ac:spMkLst>
            <pc:docMk/>
            <pc:sldMasterMk cId="0" sldId="2147483648"/>
            <ac:spMk id="1072" creationId="{FB2D22EA-F536-416B-9729-E3BAB3F224A6}"/>
          </ac:spMkLst>
        </pc:spChg>
        <pc:spChg chg="mod">
          <ac:chgData name="Stan Cox" userId="9376f276357bfffd" providerId="LiveId" clId="{C51ADBC0-F924-4931-889D-0ACB72D94D6B}" dt="2021-09-02T17:59:23.393" v="0"/>
          <ac:spMkLst>
            <pc:docMk/>
            <pc:sldMasterMk cId="0" sldId="2147483648"/>
            <ac:spMk id="1073" creationId="{00ED0246-5F89-4169-97E6-C50FDBF61A26}"/>
          </ac:spMkLst>
        </pc:spChg>
        <pc:spChg chg="mod">
          <ac:chgData name="Stan Cox" userId="9376f276357bfffd" providerId="LiveId" clId="{C51ADBC0-F924-4931-889D-0ACB72D94D6B}" dt="2021-09-02T17:59:23.393" v="0"/>
          <ac:spMkLst>
            <pc:docMk/>
            <pc:sldMasterMk cId="0" sldId="2147483648"/>
            <ac:spMk id="1074" creationId="{71F588BB-BFE3-48D0-9DCF-EE398F866DBC}"/>
          </ac:spMkLst>
        </pc:spChg>
        <pc:spChg chg="mod">
          <ac:chgData name="Stan Cox" userId="9376f276357bfffd" providerId="LiveId" clId="{C51ADBC0-F924-4931-889D-0ACB72D94D6B}" dt="2021-09-02T17:59:23.393" v="0"/>
          <ac:spMkLst>
            <pc:docMk/>
            <pc:sldMasterMk cId="0" sldId="2147483648"/>
            <ac:spMk id="1075" creationId="{8D7A8DFB-41A6-4177-BF1E-6F22FF0FDE4B}"/>
          </ac:spMkLst>
        </pc:spChg>
        <pc:spChg chg="mod">
          <ac:chgData name="Stan Cox" userId="9376f276357bfffd" providerId="LiveId" clId="{C51ADBC0-F924-4931-889D-0ACB72D94D6B}" dt="2021-09-02T17:59:23.393" v="0"/>
          <ac:spMkLst>
            <pc:docMk/>
            <pc:sldMasterMk cId="0" sldId="2147483648"/>
            <ac:spMk id="1076" creationId="{181FCA3C-7896-4A16-9576-00692DCEA94A}"/>
          </ac:spMkLst>
        </pc:spChg>
        <pc:spChg chg="mod">
          <ac:chgData name="Stan Cox" userId="9376f276357bfffd" providerId="LiveId" clId="{C51ADBC0-F924-4931-889D-0ACB72D94D6B}" dt="2021-09-02T17:59:23.393" v="0"/>
          <ac:spMkLst>
            <pc:docMk/>
            <pc:sldMasterMk cId="0" sldId="2147483648"/>
            <ac:spMk id="1077" creationId="{AB051A6F-27BB-4D71-9387-47E874112FF3}"/>
          </ac:spMkLst>
        </pc:spChg>
        <pc:spChg chg="mod">
          <ac:chgData name="Stan Cox" userId="9376f276357bfffd" providerId="LiveId" clId="{C51ADBC0-F924-4931-889D-0ACB72D94D6B}" dt="2021-09-02T17:59:23.393" v="0"/>
          <ac:spMkLst>
            <pc:docMk/>
            <pc:sldMasterMk cId="0" sldId="2147483648"/>
            <ac:spMk id="1078" creationId="{3A34F9BD-43CC-4B3C-B570-59DC85A3533A}"/>
          </ac:spMkLst>
        </pc:spChg>
        <pc:spChg chg="mod">
          <ac:chgData name="Stan Cox" userId="9376f276357bfffd" providerId="LiveId" clId="{C51ADBC0-F924-4931-889D-0ACB72D94D6B}" dt="2021-09-02T17:59:23.393" v="0"/>
          <ac:spMkLst>
            <pc:docMk/>
            <pc:sldMasterMk cId="0" sldId="2147483648"/>
            <ac:spMk id="1079" creationId="{E689EAE6-D993-4D40-9E13-FB1F0706B33E}"/>
          </ac:spMkLst>
        </pc:spChg>
        <pc:spChg chg="mod">
          <ac:chgData name="Stan Cox" userId="9376f276357bfffd" providerId="LiveId" clId="{C51ADBC0-F924-4931-889D-0ACB72D94D6B}" dt="2021-09-02T17:59:23.393" v="0"/>
          <ac:spMkLst>
            <pc:docMk/>
            <pc:sldMasterMk cId="0" sldId="2147483648"/>
            <ac:spMk id="1080" creationId="{A6BBEC0A-C54F-4618-8CE9-FD7639DFA71D}"/>
          </ac:spMkLst>
        </pc:spChg>
        <pc:spChg chg="mod">
          <ac:chgData name="Stan Cox" userId="9376f276357bfffd" providerId="LiveId" clId="{C51ADBC0-F924-4931-889D-0ACB72D94D6B}" dt="2021-09-02T17:59:23.393" v="0"/>
          <ac:spMkLst>
            <pc:docMk/>
            <pc:sldMasterMk cId="0" sldId="2147483648"/>
            <ac:spMk id="1081" creationId="{986AE609-68B4-49F2-B6CB-9E350A89F5E0}"/>
          </ac:spMkLst>
        </pc:spChg>
        <pc:spChg chg="mod">
          <ac:chgData name="Stan Cox" userId="9376f276357bfffd" providerId="LiveId" clId="{C51ADBC0-F924-4931-889D-0ACB72D94D6B}" dt="2021-09-02T17:59:23.393" v="0"/>
          <ac:spMkLst>
            <pc:docMk/>
            <pc:sldMasterMk cId="0" sldId="2147483648"/>
            <ac:spMk id="1083" creationId="{A1A45005-0422-4F62-B304-9B7841C09574}"/>
          </ac:spMkLst>
        </pc:spChg>
        <pc:spChg chg="mod">
          <ac:chgData name="Stan Cox" userId="9376f276357bfffd" providerId="LiveId" clId="{C51ADBC0-F924-4931-889D-0ACB72D94D6B}" dt="2021-09-02T17:59:23.393" v="0"/>
          <ac:spMkLst>
            <pc:docMk/>
            <pc:sldMasterMk cId="0" sldId="2147483648"/>
            <ac:spMk id="1164" creationId="{B7598E69-5039-462C-AE40-A55DB324F16F}"/>
          </ac:spMkLst>
        </pc:spChg>
        <pc:grpChg chg="mod">
          <ac:chgData name="Stan Cox" userId="9376f276357bfffd" providerId="LiveId" clId="{C51ADBC0-F924-4931-889D-0ACB72D94D6B}" dt="2021-09-02T17:59:23.393" v="0"/>
          <ac:grpSpMkLst>
            <pc:docMk/>
            <pc:sldMasterMk cId="0" sldId="2147483648"/>
            <ac:grpSpMk id="1150" creationId="{DE91BFC6-9A3E-4C44-BDEB-EB4D182A0EA7}"/>
          </ac:grpSpMkLst>
        </pc:grpChg>
        <pc:grpChg chg="mod">
          <ac:chgData name="Stan Cox" userId="9376f276357bfffd" providerId="LiveId" clId="{C51ADBC0-F924-4931-889D-0ACB72D94D6B}" dt="2021-09-02T17:59:23.393" v="0"/>
          <ac:grpSpMkLst>
            <pc:docMk/>
            <pc:sldMasterMk cId="0" sldId="2147483648"/>
            <ac:grpSpMk id="1152" creationId="{2EBA2446-9A77-45E2-B001-24A752ACAB51}"/>
          </ac:grpSpMkLst>
        </pc:grpChg>
        <pc:grpChg chg="mod">
          <ac:chgData name="Stan Cox" userId="9376f276357bfffd" providerId="LiveId" clId="{C51ADBC0-F924-4931-889D-0ACB72D94D6B}" dt="2021-09-02T17:59:23.393" v="0"/>
          <ac:grpSpMkLst>
            <pc:docMk/>
            <pc:sldMasterMk cId="0" sldId="2147483648"/>
            <ac:grpSpMk id="1155" creationId="{8D26037E-0130-43E4-9F09-CD7584AB1749}"/>
          </ac:grpSpMkLst>
        </pc:grpChg>
        <pc:grpChg chg="mod">
          <ac:chgData name="Stan Cox" userId="9376f276357bfffd" providerId="LiveId" clId="{C51ADBC0-F924-4931-889D-0ACB72D94D6B}" dt="2021-09-02T17:59:23.393" v="0"/>
          <ac:grpSpMkLst>
            <pc:docMk/>
            <pc:sldMasterMk cId="0" sldId="2147483648"/>
            <ac:grpSpMk id="1156" creationId="{46E950D2-2F40-45F8-BBA4-9D84A5AE6B39}"/>
          </ac:grpSpMkLst>
        </pc:grpChg>
        <pc:grpChg chg="mod">
          <ac:chgData name="Stan Cox" userId="9376f276357bfffd" providerId="LiveId" clId="{C51ADBC0-F924-4931-889D-0ACB72D94D6B}" dt="2021-09-02T17:59:23.393" v="0"/>
          <ac:grpSpMkLst>
            <pc:docMk/>
            <pc:sldMasterMk cId="0" sldId="2147483648"/>
            <ac:grpSpMk id="1160" creationId="{52C0EBCA-1FC0-4C46-86E9-8C00BBE4089E}"/>
          </ac:grpSpMkLst>
        </pc:grpChg>
        <pc:grpChg chg="mod">
          <ac:chgData name="Stan Cox" userId="9376f276357bfffd" providerId="LiveId" clId="{C51ADBC0-F924-4931-889D-0ACB72D94D6B}" dt="2021-09-02T17:59:23.393" v="0"/>
          <ac:grpSpMkLst>
            <pc:docMk/>
            <pc:sldMasterMk cId="0" sldId="2147483648"/>
            <ac:grpSpMk id="1161" creationId="{15CC67C6-7DDC-45E3-B1DE-E70CAF2AB3EE}"/>
          </ac:grpSpMkLst>
        </pc:grpChg>
        <pc:grpChg chg="mod">
          <ac:chgData name="Stan Cox" userId="9376f276357bfffd" providerId="LiveId" clId="{C51ADBC0-F924-4931-889D-0ACB72D94D6B}" dt="2021-09-02T17:59:23.393" v="0"/>
          <ac:grpSpMkLst>
            <pc:docMk/>
            <pc:sldMasterMk cId="0" sldId="2147483648"/>
            <ac:grpSpMk id="1165" creationId="{0A8A9B2F-8BA1-4827-8B68-4A054549D772}"/>
          </ac:grpSpMkLst>
        </pc:grpChg>
        <pc:grpChg chg="mod">
          <ac:chgData name="Stan Cox" userId="9376f276357bfffd" providerId="LiveId" clId="{C51ADBC0-F924-4931-889D-0ACB72D94D6B}" dt="2021-09-02T17:59:23.393" v="0"/>
          <ac:grpSpMkLst>
            <pc:docMk/>
            <pc:sldMasterMk cId="0" sldId="2147483648"/>
            <ac:grpSpMk id="1166" creationId="{6F0AEF79-75D7-487A-B2BD-F2662F43CFAF}"/>
          </ac:grpSpMkLst>
        </pc:grpChg>
        <pc:sldLayoutChg chg="modSp">
          <pc:chgData name="Stan Cox" userId="9376f276357bfffd" providerId="LiveId" clId="{C51ADBC0-F924-4931-889D-0ACB72D94D6B}" dt="2021-09-02T17:59:23.393" v="0"/>
          <pc:sldLayoutMkLst>
            <pc:docMk/>
            <pc:sldMasterMk cId="0" sldId="2147483648"/>
            <pc:sldLayoutMk cId="0" sldId="2147483649"/>
          </pc:sldLayoutMkLst>
          <pc:spChg chg="mod">
            <ac:chgData name="Stan Cox" userId="9376f276357bfffd" providerId="LiveId" clId="{C51ADBC0-F924-4931-889D-0ACB72D94D6B}" dt="2021-09-02T17:59:23.393" v="0"/>
            <ac:spMkLst>
              <pc:docMk/>
              <pc:sldMasterMk cId="0" sldId="2147483648"/>
              <pc:sldLayoutMk cId="0" sldId="2147483649"/>
              <ac:spMk id="3074" creationId="{9749295B-FD15-44FF-9189-EDDE000B2581}"/>
            </ac:spMkLst>
          </pc:spChg>
          <pc:spChg chg="mod">
            <ac:chgData name="Stan Cox" userId="9376f276357bfffd" providerId="LiveId" clId="{C51ADBC0-F924-4931-889D-0ACB72D94D6B}" dt="2021-09-02T17:59:23.393" v="0"/>
            <ac:spMkLst>
              <pc:docMk/>
              <pc:sldMasterMk cId="0" sldId="2147483648"/>
              <pc:sldLayoutMk cId="0" sldId="2147483649"/>
              <ac:spMk id="3075" creationId="{3684C848-967E-4E8E-B680-302867CE464C}"/>
            </ac:spMkLst>
          </pc:spChg>
          <pc:spChg chg="mod">
            <ac:chgData name="Stan Cox" userId="9376f276357bfffd" providerId="LiveId" clId="{C51ADBC0-F924-4931-889D-0ACB72D94D6B}" dt="2021-09-02T17:59:23.393" v="0"/>
            <ac:spMkLst>
              <pc:docMk/>
              <pc:sldMasterMk cId="0" sldId="2147483648"/>
              <pc:sldLayoutMk cId="0" sldId="2147483649"/>
              <ac:spMk id="3076" creationId="{9FF54297-8C8E-4272-B0D3-A3DE0C214B4C}"/>
            </ac:spMkLst>
          </pc:spChg>
          <pc:spChg chg="mod">
            <ac:chgData name="Stan Cox" userId="9376f276357bfffd" providerId="LiveId" clId="{C51ADBC0-F924-4931-889D-0ACB72D94D6B}" dt="2021-09-02T17:59:23.393" v="0"/>
            <ac:spMkLst>
              <pc:docMk/>
              <pc:sldMasterMk cId="0" sldId="2147483648"/>
              <pc:sldLayoutMk cId="0" sldId="2147483649"/>
              <ac:spMk id="3077" creationId="{59D07D69-AA2C-4381-8C0C-B48CFE13FD92}"/>
            </ac:spMkLst>
          </pc:spChg>
          <pc:spChg chg="mod">
            <ac:chgData name="Stan Cox" userId="9376f276357bfffd" providerId="LiveId" clId="{C51ADBC0-F924-4931-889D-0ACB72D94D6B}" dt="2021-09-02T17:59:23.393" v="0"/>
            <ac:spMkLst>
              <pc:docMk/>
              <pc:sldMasterMk cId="0" sldId="2147483648"/>
              <pc:sldLayoutMk cId="0" sldId="2147483649"/>
              <ac:spMk id="3078" creationId="{ECF7619F-B975-4D97-BB66-C359506F1E88}"/>
            </ac:spMkLst>
          </pc:spChg>
          <pc:spChg chg="mod">
            <ac:chgData name="Stan Cox" userId="9376f276357bfffd" providerId="LiveId" clId="{C51ADBC0-F924-4931-889D-0ACB72D94D6B}" dt="2021-09-02T17:59:23.393" v="0"/>
            <ac:spMkLst>
              <pc:docMk/>
              <pc:sldMasterMk cId="0" sldId="2147483648"/>
              <pc:sldLayoutMk cId="0" sldId="2147483649"/>
              <ac:spMk id="3100" creationId="{E53930E1-D791-4D54-814D-D6FF74624DAD}"/>
            </ac:spMkLst>
          </pc:spChg>
          <pc:spChg chg="mod">
            <ac:chgData name="Stan Cox" userId="9376f276357bfffd" providerId="LiveId" clId="{C51ADBC0-F924-4931-889D-0ACB72D94D6B}" dt="2021-09-02T17:59:23.393" v="0"/>
            <ac:spMkLst>
              <pc:docMk/>
              <pc:sldMasterMk cId="0" sldId="2147483648"/>
              <pc:sldLayoutMk cId="0" sldId="2147483649"/>
              <ac:spMk id="3101" creationId="{AB351308-42A0-4436-B172-C1EBA5FC974E}"/>
            </ac:spMkLst>
          </pc:spChg>
          <pc:spChg chg="mod">
            <ac:chgData name="Stan Cox" userId="9376f276357bfffd" providerId="LiveId" clId="{C51ADBC0-F924-4931-889D-0ACB72D94D6B}" dt="2021-09-02T17:59:23.393" v="0"/>
            <ac:spMkLst>
              <pc:docMk/>
              <pc:sldMasterMk cId="0" sldId="2147483648"/>
              <pc:sldLayoutMk cId="0" sldId="2147483649"/>
              <ac:spMk id="3102" creationId="{DC2ECF90-0369-4221-8EC6-E32C68014561}"/>
            </ac:spMkLst>
          </pc:spChg>
          <pc:spChg chg="mod">
            <ac:chgData name="Stan Cox" userId="9376f276357bfffd" providerId="LiveId" clId="{C51ADBC0-F924-4931-889D-0ACB72D94D6B}" dt="2021-09-02T17:59:23.393" v="0"/>
            <ac:spMkLst>
              <pc:docMk/>
              <pc:sldMasterMk cId="0" sldId="2147483648"/>
              <pc:sldLayoutMk cId="0" sldId="2147483649"/>
              <ac:spMk id="3103" creationId="{BE942091-EB0B-4303-9997-FC4FB02381C3}"/>
            </ac:spMkLst>
          </pc:spChg>
          <pc:spChg chg="mod">
            <ac:chgData name="Stan Cox" userId="9376f276357bfffd" providerId="LiveId" clId="{C51ADBC0-F924-4931-889D-0ACB72D94D6B}" dt="2021-09-02T17:59:23.393" v="0"/>
            <ac:spMkLst>
              <pc:docMk/>
              <pc:sldMasterMk cId="0" sldId="2147483648"/>
              <pc:sldLayoutMk cId="0" sldId="2147483649"/>
              <ac:spMk id="3104" creationId="{D238B8BE-CC90-4BA7-B476-D58DB12DF7F6}"/>
            </ac:spMkLst>
          </pc:spChg>
          <pc:spChg chg="mod">
            <ac:chgData name="Stan Cox" userId="9376f276357bfffd" providerId="LiveId" clId="{C51ADBC0-F924-4931-889D-0ACB72D94D6B}" dt="2021-09-02T17:59:23.393" v="0"/>
            <ac:spMkLst>
              <pc:docMk/>
              <pc:sldMasterMk cId="0" sldId="2147483648"/>
              <pc:sldLayoutMk cId="0" sldId="2147483649"/>
              <ac:spMk id="3105" creationId="{24745339-32FC-44AE-87C6-F4E1BF49F742}"/>
            </ac:spMkLst>
          </pc:spChg>
          <pc:spChg chg="mod">
            <ac:chgData name="Stan Cox" userId="9376f276357bfffd" providerId="LiveId" clId="{C51ADBC0-F924-4931-889D-0ACB72D94D6B}" dt="2021-09-02T17:59:23.393" v="0"/>
            <ac:spMkLst>
              <pc:docMk/>
              <pc:sldMasterMk cId="0" sldId="2147483648"/>
              <pc:sldLayoutMk cId="0" sldId="2147483649"/>
              <ac:spMk id="3106" creationId="{1F67F2FD-5D27-476B-A454-05DDC284876A}"/>
            </ac:spMkLst>
          </pc:spChg>
          <pc:spChg chg="mod">
            <ac:chgData name="Stan Cox" userId="9376f276357bfffd" providerId="LiveId" clId="{C51ADBC0-F924-4931-889D-0ACB72D94D6B}" dt="2021-09-02T17:59:23.393" v="0"/>
            <ac:spMkLst>
              <pc:docMk/>
              <pc:sldMasterMk cId="0" sldId="2147483648"/>
              <pc:sldLayoutMk cId="0" sldId="2147483649"/>
              <ac:spMk id="3107" creationId="{ACA2B8F6-BF9C-4F40-B8C2-78343F285F9F}"/>
            </ac:spMkLst>
          </pc:spChg>
          <pc:spChg chg="mod">
            <ac:chgData name="Stan Cox" userId="9376f276357bfffd" providerId="LiveId" clId="{C51ADBC0-F924-4931-889D-0ACB72D94D6B}" dt="2021-09-02T17:59:23.393" v="0"/>
            <ac:spMkLst>
              <pc:docMk/>
              <pc:sldMasterMk cId="0" sldId="2147483648"/>
              <pc:sldLayoutMk cId="0" sldId="2147483649"/>
              <ac:spMk id="3109" creationId="{0E727CAA-1179-4A6C-A7D1-610B1952C9C4}"/>
            </ac:spMkLst>
          </pc:spChg>
          <pc:spChg chg="mod">
            <ac:chgData name="Stan Cox" userId="9376f276357bfffd" providerId="LiveId" clId="{C51ADBC0-F924-4931-889D-0ACB72D94D6B}" dt="2021-09-02T17:59:23.393" v="0"/>
            <ac:spMkLst>
              <pc:docMk/>
              <pc:sldMasterMk cId="0" sldId="2147483648"/>
              <pc:sldLayoutMk cId="0" sldId="2147483649"/>
              <ac:spMk id="3110" creationId="{0AFE1959-7032-41A3-B135-5BBD1CA4BB5A}"/>
            </ac:spMkLst>
          </pc:spChg>
          <pc:spChg chg="mod">
            <ac:chgData name="Stan Cox" userId="9376f276357bfffd" providerId="LiveId" clId="{C51ADBC0-F924-4931-889D-0ACB72D94D6B}" dt="2021-09-02T17:59:23.393" v="0"/>
            <ac:spMkLst>
              <pc:docMk/>
              <pc:sldMasterMk cId="0" sldId="2147483648"/>
              <pc:sldLayoutMk cId="0" sldId="2147483649"/>
              <ac:spMk id="3111" creationId="{BFCE6EC9-A430-48AD-BA37-6DB36E9C2799}"/>
            </ac:spMkLst>
          </pc:spChg>
          <pc:spChg chg="mod">
            <ac:chgData name="Stan Cox" userId="9376f276357bfffd" providerId="LiveId" clId="{C51ADBC0-F924-4931-889D-0ACB72D94D6B}" dt="2021-09-02T17:59:23.393" v="0"/>
            <ac:spMkLst>
              <pc:docMk/>
              <pc:sldMasterMk cId="0" sldId="2147483648"/>
              <pc:sldLayoutMk cId="0" sldId="2147483649"/>
              <ac:spMk id="3112" creationId="{916D005A-EBD6-4961-8B3A-AC685246C703}"/>
            </ac:spMkLst>
          </pc:spChg>
          <pc:spChg chg="mod">
            <ac:chgData name="Stan Cox" userId="9376f276357bfffd" providerId="LiveId" clId="{C51ADBC0-F924-4931-889D-0ACB72D94D6B}" dt="2021-09-02T17:59:23.393" v="0"/>
            <ac:spMkLst>
              <pc:docMk/>
              <pc:sldMasterMk cId="0" sldId="2147483648"/>
              <pc:sldLayoutMk cId="0" sldId="2147483649"/>
              <ac:spMk id="3113" creationId="{C3878945-B312-41B5-9DD0-FCE2333537AD}"/>
            </ac:spMkLst>
          </pc:spChg>
          <pc:spChg chg="mod">
            <ac:chgData name="Stan Cox" userId="9376f276357bfffd" providerId="LiveId" clId="{C51ADBC0-F924-4931-889D-0ACB72D94D6B}" dt="2021-09-02T17:59:23.393" v="0"/>
            <ac:spMkLst>
              <pc:docMk/>
              <pc:sldMasterMk cId="0" sldId="2147483648"/>
              <pc:sldLayoutMk cId="0" sldId="2147483649"/>
              <ac:spMk id="3114" creationId="{26A7913A-C653-4D3B-95E0-11F70CB9F7E2}"/>
            </ac:spMkLst>
          </pc:spChg>
          <pc:spChg chg="mod">
            <ac:chgData name="Stan Cox" userId="9376f276357bfffd" providerId="LiveId" clId="{C51ADBC0-F924-4931-889D-0ACB72D94D6B}" dt="2021-09-02T17:59:23.393" v="0"/>
            <ac:spMkLst>
              <pc:docMk/>
              <pc:sldMasterMk cId="0" sldId="2147483648"/>
              <pc:sldLayoutMk cId="0" sldId="2147483649"/>
              <ac:spMk id="3115" creationId="{254B8DE6-D36A-45EE-A0A4-4C8AC43658E2}"/>
            </ac:spMkLst>
          </pc:spChg>
          <pc:spChg chg="mod">
            <ac:chgData name="Stan Cox" userId="9376f276357bfffd" providerId="LiveId" clId="{C51ADBC0-F924-4931-889D-0ACB72D94D6B}" dt="2021-09-02T17:59:23.393" v="0"/>
            <ac:spMkLst>
              <pc:docMk/>
              <pc:sldMasterMk cId="0" sldId="2147483648"/>
              <pc:sldLayoutMk cId="0" sldId="2147483649"/>
              <ac:spMk id="3116" creationId="{BDD9336A-14C1-486E-A049-4FA1D7CDFC2B}"/>
            </ac:spMkLst>
          </pc:spChg>
          <pc:spChg chg="mod">
            <ac:chgData name="Stan Cox" userId="9376f276357bfffd" providerId="LiveId" clId="{C51ADBC0-F924-4931-889D-0ACB72D94D6B}" dt="2021-09-02T17:59:23.393" v="0"/>
            <ac:spMkLst>
              <pc:docMk/>
              <pc:sldMasterMk cId="0" sldId="2147483648"/>
              <pc:sldLayoutMk cId="0" sldId="2147483649"/>
              <ac:spMk id="3117" creationId="{5AE5ADA5-921B-4BB2-BD6F-4A3677BC405C}"/>
            </ac:spMkLst>
          </pc:spChg>
          <pc:spChg chg="mod">
            <ac:chgData name="Stan Cox" userId="9376f276357bfffd" providerId="LiveId" clId="{C51ADBC0-F924-4931-889D-0ACB72D94D6B}" dt="2021-09-02T17:59:23.393" v="0"/>
            <ac:spMkLst>
              <pc:docMk/>
              <pc:sldMasterMk cId="0" sldId="2147483648"/>
              <pc:sldLayoutMk cId="0" sldId="2147483649"/>
              <ac:spMk id="3121" creationId="{CC8C2E8C-0E7A-4CE7-B393-F749FDD98B31}"/>
            </ac:spMkLst>
          </pc:spChg>
          <pc:spChg chg="mod">
            <ac:chgData name="Stan Cox" userId="9376f276357bfffd" providerId="LiveId" clId="{C51ADBC0-F924-4931-889D-0ACB72D94D6B}" dt="2021-09-02T17:59:23.393" v="0"/>
            <ac:spMkLst>
              <pc:docMk/>
              <pc:sldMasterMk cId="0" sldId="2147483648"/>
              <pc:sldLayoutMk cId="0" sldId="2147483649"/>
              <ac:spMk id="3122" creationId="{A29E1D10-01A2-40C0-AD81-02CB58DDB6C9}"/>
            </ac:spMkLst>
          </pc:spChg>
          <pc:grpChg chg="mod">
            <ac:chgData name="Stan Cox" userId="9376f276357bfffd" providerId="LiveId" clId="{C51ADBC0-F924-4931-889D-0ACB72D94D6B}" dt="2021-09-02T17:59:23.393" v="0"/>
            <ac:grpSpMkLst>
              <pc:docMk/>
              <pc:sldMasterMk cId="0" sldId="2147483648"/>
              <pc:sldLayoutMk cId="0" sldId="2147483649"/>
              <ac:grpSpMk id="3129" creationId="{A874AE85-20D4-46AA-80FE-BA5351F11BFC}"/>
            </ac:grpSpMkLst>
          </pc:grpChg>
          <pc:grpChg chg="mod">
            <ac:chgData name="Stan Cox" userId="9376f276357bfffd" providerId="LiveId" clId="{C51ADBC0-F924-4931-889D-0ACB72D94D6B}" dt="2021-09-02T17:59:23.393" v="0"/>
            <ac:grpSpMkLst>
              <pc:docMk/>
              <pc:sldMasterMk cId="0" sldId="2147483648"/>
              <pc:sldLayoutMk cId="0" sldId="2147483649"/>
              <ac:grpSpMk id="3130" creationId="{11D85072-85EB-4152-9CD9-5E17C8378259}"/>
            </ac:grpSpMkLst>
          </pc:grpChg>
          <pc:grpChg chg="mod">
            <ac:chgData name="Stan Cox" userId="9376f276357bfffd" providerId="LiveId" clId="{C51ADBC0-F924-4931-889D-0ACB72D94D6B}" dt="2021-09-02T17:59:23.393" v="0"/>
            <ac:grpSpMkLst>
              <pc:docMk/>
              <pc:sldMasterMk cId="0" sldId="2147483648"/>
              <pc:sldLayoutMk cId="0" sldId="2147483649"/>
              <ac:grpSpMk id="3131" creationId="{AC9A1FF4-7CD6-4B8E-9A24-27591B9D7782}"/>
            </ac:grpSpMkLst>
          </pc:grpChg>
          <pc:grpChg chg="mod">
            <ac:chgData name="Stan Cox" userId="9376f276357bfffd" providerId="LiveId" clId="{C51ADBC0-F924-4931-889D-0ACB72D94D6B}" dt="2021-09-02T17:59:23.393" v="0"/>
            <ac:grpSpMkLst>
              <pc:docMk/>
              <pc:sldMasterMk cId="0" sldId="2147483648"/>
              <pc:sldLayoutMk cId="0" sldId="2147483649"/>
              <ac:grpSpMk id="3132" creationId="{AA0B439B-5F3F-4E5F-B681-F47DFBBBB4E9}"/>
            </ac:grpSpMkLst>
          </pc:grpChg>
        </pc:sldLayoutChg>
        <pc:sldLayoutChg chg="modSp">
          <pc:chgData name="Stan Cox" userId="9376f276357bfffd" providerId="LiveId" clId="{C51ADBC0-F924-4931-889D-0ACB72D94D6B}" dt="2021-09-02T17:59:23.393" v="0"/>
          <pc:sldLayoutMkLst>
            <pc:docMk/>
            <pc:sldMasterMk cId="0" sldId="2147483648"/>
            <pc:sldLayoutMk cId="4276355764" sldId="2147483651"/>
          </pc:sldLayoutMkLst>
          <pc:spChg chg="mod">
            <ac:chgData name="Stan Cox" userId="9376f276357bfffd" providerId="LiveId" clId="{C51ADBC0-F924-4931-889D-0ACB72D94D6B}" dt="2021-09-02T17:59:23.393" v="0"/>
            <ac:spMkLst>
              <pc:docMk/>
              <pc:sldMasterMk cId="0" sldId="2147483648"/>
              <pc:sldLayoutMk cId="4276355764" sldId="2147483651"/>
              <ac:spMk id="2" creationId="{B66B5E84-8C54-4A0C-8F7F-32F5F0DF6BE8}"/>
            </ac:spMkLst>
          </pc:spChg>
          <pc:spChg chg="mod">
            <ac:chgData name="Stan Cox" userId="9376f276357bfffd" providerId="LiveId" clId="{C51ADBC0-F924-4931-889D-0ACB72D94D6B}" dt="2021-09-02T17:59:23.393" v="0"/>
            <ac:spMkLst>
              <pc:docMk/>
              <pc:sldMasterMk cId="0" sldId="2147483648"/>
              <pc:sldLayoutMk cId="4276355764" sldId="2147483651"/>
              <ac:spMk id="3" creationId="{C6E8ACD6-9C5E-4CAD-8D7A-1ED1227A3BDB}"/>
            </ac:spMkLst>
          </pc:spChg>
        </pc:sldLayoutChg>
        <pc:sldLayoutChg chg="modSp">
          <pc:chgData name="Stan Cox" userId="9376f276357bfffd" providerId="LiveId" clId="{C51ADBC0-F924-4931-889D-0ACB72D94D6B}" dt="2021-09-02T17:59:23.393" v="0"/>
          <pc:sldLayoutMkLst>
            <pc:docMk/>
            <pc:sldMasterMk cId="0" sldId="2147483648"/>
            <pc:sldLayoutMk cId="755280792" sldId="2147483652"/>
          </pc:sldLayoutMkLst>
          <pc:spChg chg="mod">
            <ac:chgData name="Stan Cox" userId="9376f276357bfffd" providerId="LiveId" clId="{C51ADBC0-F924-4931-889D-0ACB72D94D6B}" dt="2021-09-02T17:59:23.393" v="0"/>
            <ac:spMkLst>
              <pc:docMk/>
              <pc:sldMasterMk cId="0" sldId="2147483648"/>
              <pc:sldLayoutMk cId="755280792" sldId="2147483652"/>
              <ac:spMk id="3" creationId="{0EB8E6B7-4ABA-4129-976D-ADBC0430F67B}"/>
            </ac:spMkLst>
          </pc:spChg>
          <pc:spChg chg="mod">
            <ac:chgData name="Stan Cox" userId="9376f276357bfffd" providerId="LiveId" clId="{C51ADBC0-F924-4931-889D-0ACB72D94D6B}" dt="2021-09-02T17:59:23.393" v="0"/>
            <ac:spMkLst>
              <pc:docMk/>
              <pc:sldMasterMk cId="0" sldId="2147483648"/>
              <pc:sldLayoutMk cId="755280792" sldId="2147483652"/>
              <ac:spMk id="4" creationId="{92D09618-7920-4230-99B3-5F8AEDE39B7A}"/>
            </ac:spMkLst>
          </pc:spChg>
        </pc:sldLayoutChg>
        <pc:sldLayoutChg chg="modSp">
          <pc:chgData name="Stan Cox" userId="9376f276357bfffd" providerId="LiveId" clId="{C51ADBC0-F924-4931-889D-0ACB72D94D6B}" dt="2021-09-02T17:59:23.393" v="0"/>
          <pc:sldLayoutMkLst>
            <pc:docMk/>
            <pc:sldMasterMk cId="0" sldId="2147483648"/>
            <pc:sldLayoutMk cId="2292122463" sldId="2147483653"/>
          </pc:sldLayoutMkLst>
          <pc:spChg chg="mod">
            <ac:chgData name="Stan Cox" userId="9376f276357bfffd" providerId="LiveId" clId="{C51ADBC0-F924-4931-889D-0ACB72D94D6B}" dt="2021-09-02T17:59:23.393" v="0"/>
            <ac:spMkLst>
              <pc:docMk/>
              <pc:sldMasterMk cId="0" sldId="2147483648"/>
              <pc:sldLayoutMk cId="2292122463" sldId="2147483653"/>
              <ac:spMk id="2" creationId="{9BD5D095-D1E2-420D-8C53-95C096D6F4B8}"/>
            </ac:spMkLst>
          </pc:spChg>
          <pc:spChg chg="mod">
            <ac:chgData name="Stan Cox" userId="9376f276357bfffd" providerId="LiveId" clId="{C51ADBC0-F924-4931-889D-0ACB72D94D6B}" dt="2021-09-02T17:59:23.393" v="0"/>
            <ac:spMkLst>
              <pc:docMk/>
              <pc:sldMasterMk cId="0" sldId="2147483648"/>
              <pc:sldLayoutMk cId="2292122463" sldId="2147483653"/>
              <ac:spMk id="3" creationId="{0BC20BEF-B3D2-4C18-9950-778B1B7EC605}"/>
            </ac:spMkLst>
          </pc:spChg>
          <pc:spChg chg="mod">
            <ac:chgData name="Stan Cox" userId="9376f276357bfffd" providerId="LiveId" clId="{C51ADBC0-F924-4931-889D-0ACB72D94D6B}" dt="2021-09-02T17:59:23.393" v="0"/>
            <ac:spMkLst>
              <pc:docMk/>
              <pc:sldMasterMk cId="0" sldId="2147483648"/>
              <pc:sldLayoutMk cId="2292122463" sldId="2147483653"/>
              <ac:spMk id="4" creationId="{293EF867-3D77-4A2F-BB4E-74EC6CA51AEE}"/>
            </ac:spMkLst>
          </pc:spChg>
          <pc:spChg chg="mod">
            <ac:chgData name="Stan Cox" userId="9376f276357bfffd" providerId="LiveId" clId="{C51ADBC0-F924-4931-889D-0ACB72D94D6B}" dt="2021-09-02T17:59:23.393" v="0"/>
            <ac:spMkLst>
              <pc:docMk/>
              <pc:sldMasterMk cId="0" sldId="2147483648"/>
              <pc:sldLayoutMk cId="2292122463" sldId="2147483653"/>
              <ac:spMk id="5" creationId="{83B2CB4D-FAFE-44AE-9248-4B78ED63B021}"/>
            </ac:spMkLst>
          </pc:spChg>
          <pc:spChg chg="mod">
            <ac:chgData name="Stan Cox" userId="9376f276357bfffd" providerId="LiveId" clId="{C51ADBC0-F924-4931-889D-0ACB72D94D6B}" dt="2021-09-02T17:59:23.393" v="0"/>
            <ac:spMkLst>
              <pc:docMk/>
              <pc:sldMasterMk cId="0" sldId="2147483648"/>
              <pc:sldLayoutMk cId="2292122463" sldId="2147483653"/>
              <ac:spMk id="6" creationId="{A7EF8A05-EA9E-482B-9D83-6CA7189CF136}"/>
            </ac:spMkLst>
          </pc:spChg>
        </pc:sldLayoutChg>
        <pc:sldLayoutChg chg="modSp">
          <pc:chgData name="Stan Cox" userId="9376f276357bfffd" providerId="LiveId" clId="{C51ADBC0-F924-4931-889D-0ACB72D94D6B}" dt="2021-09-02T17:59:23.393" v="0"/>
          <pc:sldLayoutMkLst>
            <pc:docMk/>
            <pc:sldMasterMk cId="0" sldId="2147483648"/>
            <pc:sldLayoutMk cId="2600529476" sldId="2147483656"/>
          </pc:sldLayoutMkLst>
          <pc:spChg chg="mod">
            <ac:chgData name="Stan Cox" userId="9376f276357bfffd" providerId="LiveId" clId="{C51ADBC0-F924-4931-889D-0ACB72D94D6B}" dt="2021-09-02T17:59:23.393" v="0"/>
            <ac:spMkLst>
              <pc:docMk/>
              <pc:sldMasterMk cId="0" sldId="2147483648"/>
              <pc:sldLayoutMk cId="2600529476" sldId="2147483656"/>
              <ac:spMk id="2" creationId="{11C000E3-DD61-4188-9A8E-1CA105887BF0}"/>
            </ac:spMkLst>
          </pc:spChg>
          <pc:spChg chg="mod">
            <ac:chgData name="Stan Cox" userId="9376f276357bfffd" providerId="LiveId" clId="{C51ADBC0-F924-4931-889D-0ACB72D94D6B}" dt="2021-09-02T17:59:23.393" v="0"/>
            <ac:spMkLst>
              <pc:docMk/>
              <pc:sldMasterMk cId="0" sldId="2147483648"/>
              <pc:sldLayoutMk cId="2600529476" sldId="2147483656"/>
              <ac:spMk id="3" creationId="{4CC94B23-876C-45C4-A549-B16BC146ABC5}"/>
            </ac:spMkLst>
          </pc:spChg>
          <pc:spChg chg="mod">
            <ac:chgData name="Stan Cox" userId="9376f276357bfffd" providerId="LiveId" clId="{C51ADBC0-F924-4931-889D-0ACB72D94D6B}" dt="2021-09-02T17:59:23.393" v="0"/>
            <ac:spMkLst>
              <pc:docMk/>
              <pc:sldMasterMk cId="0" sldId="2147483648"/>
              <pc:sldLayoutMk cId="2600529476" sldId="2147483656"/>
              <ac:spMk id="4" creationId="{95F120AE-B3D2-4B10-A4F4-B7DB4EB3F041}"/>
            </ac:spMkLst>
          </pc:spChg>
        </pc:sldLayoutChg>
        <pc:sldLayoutChg chg="modSp">
          <pc:chgData name="Stan Cox" userId="9376f276357bfffd" providerId="LiveId" clId="{C51ADBC0-F924-4931-889D-0ACB72D94D6B}" dt="2021-09-02T17:59:23.393" v="0"/>
          <pc:sldLayoutMkLst>
            <pc:docMk/>
            <pc:sldMasterMk cId="0" sldId="2147483648"/>
            <pc:sldLayoutMk cId="1956926902" sldId="2147483657"/>
          </pc:sldLayoutMkLst>
          <pc:spChg chg="mod">
            <ac:chgData name="Stan Cox" userId="9376f276357bfffd" providerId="LiveId" clId="{C51ADBC0-F924-4931-889D-0ACB72D94D6B}" dt="2021-09-02T17:59:23.393" v="0"/>
            <ac:spMkLst>
              <pc:docMk/>
              <pc:sldMasterMk cId="0" sldId="2147483648"/>
              <pc:sldLayoutMk cId="1956926902" sldId="2147483657"/>
              <ac:spMk id="2" creationId="{C99F2541-E7A9-4D52-9755-00189FACA1EC}"/>
            </ac:spMkLst>
          </pc:spChg>
          <pc:spChg chg="mod">
            <ac:chgData name="Stan Cox" userId="9376f276357bfffd" providerId="LiveId" clId="{C51ADBC0-F924-4931-889D-0ACB72D94D6B}" dt="2021-09-02T17:59:23.393" v="0"/>
            <ac:spMkLst>
              <pc:docMk/>
              <pc:sldMasterMk cId="0" sldId="2147483648"/>
              <pc:sldLayoutMk cId="1956926902" sldId="2147483657"/>
              <ac:spMk id="3" creationId="{EC47D36F-0DDB-48C7-96F7-1BA3D3F6E073}"/>
            </ac:spMkLst>
          </pc:spChg>
          <pc:spChg chg="mod">
            <ac:chgData name="Stan Cox" userId="9376f276357bfffd" providerId="LiveId" clId="{C51ADBC0-F924-4931-889D-0ACB72D94D6B}" dt="2021-09-02T17:59:23.393" v="0"/>
            <ac:spMkLst>
              <pc:docMk/>
              <pc:sldMasterMk cId="0" sldId="2147483648"/>
              <pc:sldLayoutMk cId="1956926902" sldId="2147483657"/>
              <ac:spMk id="4" creationId="{3FE93920-CF15-4F1E-A560-A894357545E8}"/>
            </ac:spMkLst>
          </pc:spChg>
        </pc:sldLayoutChg>
        <pc:sldLayoutChg chg="modSp">
          <pc:chgData name="Stan Cox" userId="9376f276357bfffd" providerId="LiveId" clId="{C51ADBC0-F924-4931-889D-0ACB72D94D6B}" dt="2021-09-02T17:59:23.393" v="0"/>
          <pc:sldLayoutMkLst>
            <pc:docMk/>
            <pc:sldMasterMk cId="0" sldId="2147483648"/>
            <pc:sldLayoutMk cId="1690880241" sldId="2147483659"/>
          </pc:sldLayoutMkLst>
          <pc:spChg chg="mod">
            <ac:chgData name="Stan Cox" userId="9376f276357bfffd" providerId="LiveId" clId="{C51ADBC0-F924-4931-889D-0ACB72D94D6B}" dt="2021-09-02T17:59:23.393" v="0"/>
            <ac:spMkLst>
              <pc:docMk/>
              <pc:sldMasterMk cId="0" sldId="2147483648"/>
              <pc:sldLayoutMk cId="1690880241" sldId="2147483659"/>
              <ac:spMk id="2" creationId="{043B432B-A0E0-4D45-8674-A61EDBA46BF5}"/>
            </ac:spMkLst>
          </pc:spChg>
          <pc:spChg chg="mod">
            <ac:chgData name="Stan Cox" userId="9376f276357bfffd" providerId="LiveId" clId="{C51ADBC0-F924-4931-889D-0ACB72D94D6B}" dt="2021-09-02T17:59:23.393" v="0"/>
            <ac:spMkLst>
              <pc:docMk/>
              <pc:sldMasterMk cId="0" sldId="2147483648"/>
              <pc:sldLayoutMk cId="1690880241" sldId="2147483659"/>
              <ac:spMk id="3" creationId="{1F1031BC-0208-4FD8-8460-93EB5E5B1A80}"/>
            </ac:spMkLst>
          </pc:spChg>
        </pc:sldLayoutChg>
      </pc:sldMasterChg>
      <pc:sldMasterChg chg="setBg modSldLayout">
        <pc:chgData name="Stan Cox" userId="9376f276357bfffd" providerId="LiveId" clId="{C51ADBC0-F924-4931-889D-0ACB72D94D6B}" dt="2021-09-02T18:06:46.871" v="31"/>
        <pc:sldMasterMkLst>
          <pc:docMk/>
          <pc:sldMasterMk cId="283077768" sldId="2147483660"/>
        </pc:sldMasterMkLst>
        <pc:sldLayoutChg chg="setBg">
          <pc:chgData name="Stan Cox" userId="9376f276357bfffd" providerId="LiveId" clId="{C51ADBC0-F924-4931-889D-0ACB72D94D6B}" dt="2021-09-02T18:06:46.871" v="31"/>
          <pc:sldLayoutMkLst>
            <pc:docMk/>
            <pc:sldMasterMk cId="283077768" sldId="2147483660"/>
            <pc:sldLayoutMk cId="2693359625" sldId="2147483661"/>
          </pc:sldLayoutMkLst>
        </pc:sldLayoutChg>
        <pc:sldLayoutChg chg="setBg">
          <pc:chgData name="Stan Cox" userId="9376f276357bfffd" providerId="LiveId" clId="{C51ADBC0-F924-4931-889D-0ACB72D94D6B}" dt="2021-09-02T18:06:46.871" v="31"/>
          <pc:sldLayoutMkLst>
            <pc:docMk/>
            <pc:sldMasterMk cId="283077768" sldId="2147483660"/>
            <pc:sldLayoutMk cId="913768382" sldId="2147483662"/>
          </pc:sldLayoutMkLst>
        </pc:sldLayoutChg>
        <pc:sldLayoutChg chg="setBg">
          <pc:chgData name="Stan Cox" userId="9376f276357bfffd" providerId="LiveId" clId="{C51ADBC0-F924-4931-889D-0ACB72D94D6B}" dt="2021-09-02T18:06:46.871" v="31"/>
          <pc:sldLayoutMkLst>
            <pc:docMk/>
            <pc:sldMasterMk cId="283077768" sldId="2147483660"/>
            <pc:sldLayoutMk cId="3180952276" sldId="2147483663"/>
          </pc:sldLayoutMkLst>
        </pc:sldLayoutChg>
        <pc:sldLayoutChg chg="setBg">
          <pc:chgData name="Stan Cox" userId="9376f276357bfffd" providerId="LiveId" clId="{C51ADBC0-F924-4931-889D-0ACB72D94D6B}" dt="2021-09-02T18:06:46.871" v="31"/>
          <pc:sldLayoutMkLst>
            <pc:docMk/>
            <pc:sldMasterMk cId="283077768" sldId="2147483660"/>
            <pc:sldLayoutMk cId="1572019740" sldId="2147483664"/>
          </pc:sldLayoutMkLst>
        </pc:sldLayoutChg>
        <pc:sldLayoutChg chg="setBg">
          <pc:chgData name="Stan Cox" userId="9376f276357bfffd" providerId="LiveId" clId="{C51ADBC0-F924-4931-889D-0ACB72D94D6B}" dt="2021-09-02T18:06:46.871" v="31"/>
          <pc:sldLayoutMkLst>
            <pc:docMk/>
            <pc:sldMasterMk cId="283077768" sldId="2147483660"/>
            <pc:sldLayoutMk cId="3216352461" sldId="2147483665"/>
          </pc:sldLayoutMkLst>
        </pc:sldLayoutChg>
        <pc:sldLayoutChg chg="setBg">
          <pc:chgData name="Stan Cox" userId="9376f276357bfffd" providerId="LiveId" clId="{C51ADBC0-F924-4931-889D-0ACB72D94D6B}" dt="2021-09-02T18:06:46.871" v="31"/>
          <pc:sldLayoutMkLst>
            <pc:docMk/>
            <pc:sldMasterMk cId="283077768" sldId="2147483660"/>
            <pc:sldLayoutMk cId="2450246541" sldId="2147483666"/>
          </pc:sldLayoutMkLst>
        </pc:sldLayoutChg>
        <pc:sldLayoutChg chg="setBg">
          <pc:chgData name="Stan Cox" userId="9376f276357bfffd" providerId="LiveId" clId="{C51ADBC0-F924-4931-889D-0ACB72D94D6B}" dt="2021-09-02T18:06:46.871" v="31"/>
          <pc:sldLayoutMkLst>
            <pc:docMk/>
            <pc:sldMasterMk cId="283077768" sldId="2147483660"/>
            <pc:sldLayoutMk cId="2505359797" sldId="2147483667"/>
          </pc:sldLayoutMkLst>
        </pc:sldLayoutChg>
        <pc:sldLayoutChg chg="setBg">
          <pc:chgData name="Stan Cox" userId="9376f276357bfffd" providerId="LiveId" clId="{C51ADBC0-F924-4931-889D-0ACB72D94D6B}" dt="2021-09-02T18:06:46.871" v="31"/>
          <pc:sldLayoutMkLst>
            <pc:docMk/>
            <pc:sldMasterMk cId="283077768" sldId="2147483660"/>
            <pc:sldLayoutMk cId="161012659" sldId="2147483668"/>
          </pc:sldLayoutMkLst>
        </pc:sldLayoutChg>
        <pc:sldLayoutChg chg="setBg">
          <pc:chgData name="Stan Cox" userId="9376f276357bfffd" providerId="LiveId" clId="{C51ADBC0-F924-4931-889D-0ACB72D94D6B}" dt="2021-09-02T18:06:46.871" v="31"/>
          <pc:sldLayoutMkLst>
            <pc:docMk/>
            <pc:sldMasterMk cId="283077768" sldId="2147483660"/>
            <pc:sldLayoutMk cId="1927252028" sldId="2147483669"/>
          </pc:sldLayoutMkLst>
        </pc:sldLayoutChg>
        <pc:sldLayoutChg chg="setBg">
          <pc:chgData name="Stan Cox" userId="9376f276357bfffd" providerId="LiveId" clId="{C51ADBC0-F924-4931-889D-0ACB72D94D6B}" dt="2021-09-02T18:06:46.871" v="31"/>
          <pc:sldLayoutMkLst>
            <pc:docMk/>
            <pc:sldMasterMk cId="283077768" sldId="2147483660"/>
            <pc:sldLayoutMk cId="855628173" sldId="2147483670"/>
          </pc:sldLayoutMkLst>
        </pc:sldLayoutChg>
        <pc:sldLayoutChg chg="setBg">
          <pc:chgData name="Stan Cox" userId="9376f276357bfffd" providerId="LiveId" clId="{C51ADBC0-F924-4931-889D-0ACB72D94D6B}" dt="2021-09-02T18:06:46.871" v="31"/>
          <pc:sldLayoutMkLst>
            <pc:docMk/>
            <pc:sldMasterMk cId="283077768" sldId="2147483660"/>
            <pc:sldLayoutMk cId="2425502290" sldId="21474836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E0FC4E9-9397-4E96-A255-AE6F8A666382}"/>
              </a:ext>
            </a:extLst>
          </p:cNvPr>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defRPr sz="1200"/>
            </a:lvl1pPr>
          </a:lstStyle>
          <a:p>
            <a:r>
              <a:rPr lang="en-US" altLang="en-US" sz="2400" dirty="0">
                <a:latin typeface="BadaBoom BB" panose="020B0603050302020204" pitchFamily="34" charset="0"/>
              </a:rPr>
              <a:t>God is Great!</a:t>
            </a:r>
          </a:p>
        </p:txBody>
      </p:sp>
      <p:sp>
        <p:nvSpPr>
          <p:cNvPr id="80899" name="Rectangle 3">
            <a:extLst>
              <a:ext uri="{FF2B5EF4-FFF2-40B4-BE49-F238E27FC236}">
                <a16:creationId xmlns:a16="http://schemas.microsoft.com/office/drawing/2014/main" id="{5BC81884-220D-4628-86A6-12344B4B3816}"/>
              </a:ext>
            </a:extLst>
          </p:cNvPr>
          <p:cNvSpPr>
            <a:spLocks noGrp="1" noChangeArrowheads="1"/>
          </p:cNvSpPr>
          <p:nvPr>
            <p:ph type="dt" sz="quarter"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a:lvl1pPr>
          </a:lstStyle>
          <a:p>
            <a:r>
              <a:rPr lang="en-US" altLang="en-US" dirty="0"/>
              <a:t>September 5,2021 9am</a:t>
            </a:r>
          </a:p>
        </p:txBody>
      </p:sp>
      <p:sp>
        <p:nvSpPr>
          <p:cNvPr id="80900" name="Rectangle 4">
            <a:extLst>
              <a:ext uri="{FF2B5EF4-FFF2-40B4-BE49-F238E27FC236}">
                <a16:creationId xmlns:a16="http://schemas.microsoft.com/office/drawing/2014/main" id="{0F4F84AE-0C9E-401F-9F4F-27A95A364AC7}"/>
              </a:ext>
            </a:extLst>
          </p:cNvPr>
          <p:cNvSpPr>
            <a:spLocks noGrp="1" noChangeArrowheads="1"/>
          </p:cNvSpPr>
          <p:nvPr>
            <p:ph type="ftr" sz="quarter" idx="2"/>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defRPr sz="1200"/>
            </a:lvl1pPr>
          </a:lstStyle>
          <a:p>
            <a:r>
              <a:rPr lang="en-US" altLang="en-US" dirty="0"/>
              <a:t>West Side church of Christ, Stan Cox</a:t>
            </a:r>
          </a:p>
        </p:txBody>
      </p:sp>
      <p:sp>
        <p:nvSpPr>
          <p:cNvPr id="80901" name="Rectangle 5">
            <a:extLst>
              <a:ext uri="{FF2B5EF4-FFF2-40B4-BE49-F238E27FC236}">
                <a16:creationId xmlns:a16="http://schemas.microsoft.com/office/drawing/2014/main" id="{8E4E6BD2-B73D-4E7F-B288-F3423A4582FC}"/>
              </a:ext>
            </a:extLst>
          </p:cNvPr>
          <p:cNvSpPr>
            <a:spLocks noGrp="1" noChangeArrowheads="1"/>
          </p:cNvSpPr>
          <p:nvPr>
            <p:ph type="sldNum" sz="quarter" idx="3"/>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a:lvl1pPr>
          </a:lstStyle>
          <a:p>
            <a:r>
              <a:rPr lang="en-US" altLang="en-US" dirty="0"/>
              <a:t>  soundteaching.org   </a:t>
            </a:r>
            <a:fld id="{7FF65F5A-9BF6-4F2E-9B69-6499C1440691}" type="slidenum">
              <a:rPr lang="en-US" altLang="en-US" smtClean="0"/>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745A7E49-BB6E-470C-BB60-2801935C4511}"/>
              </a:ext>
            </a:extLst>
          </p:cNvPr>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defTabSz="922338">
              <a:defRPr sz="1200"/>
            </a:lvl1pPr>
          </a:lstStyle>
          <a:p>
            <a:endParaRPr lang="en-US" altLang="en-US"/>
          </a:p>
        </p:txBody>
      </p:sp>
      <p:sp>
        <p:nvSpPr>
          <p:cNvPr id="62467" name="Rectangle 3">
            <a:extLst>
              <a:ext uri="{FF2B5EF4-FFF2-40B4-BE49-F238E27FC236}">
                <a16:creationId xmlns:a16="http://schemas.microsoft.com/office/drawing/2014/main" id="{E35C6052-8078-4019-950B-3D32549A272B}"/>
              </a:ext>
            </a:extLst>
          </p:cNvPr>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lvl1pPr algn="r" defTabSz="922338">
              <a:defRPr sz="1200"/>
            </a:lvl1pPr>
          </a:lstStyle>
          <a:p>
            <a:endParaRPr lang="en-US" altLang="en-US"/>
          </a:p>
        </p:txBody>
      </p:sp>
      <p:sp>
        <p:nvSpPr>
          <p:cNvPr id="62468" name="Rectangle 4">
            <a:extLst>
              <a:ext uri="{FF2B5EF4-FFF2-40B4-BE49-F238E27FC236}">
                <a16:creationId xmlns:a16="http://schemas.microsoft.com/office/drawing/2014/main" id="{4FE460C0-4E1F-4843-AFEF-C2D0EB2BEE61}"/>
              </a:ext>
            </a:extLst>
          </p:cNvPr>
          <p:cNvSpPr>
            <a:spLocks noGrp="1" noRot="1" noChangeAspect="1" noChangeArrowheads="1" noTextEdit="1"/>
          </p:cNvSpPr>
          <p:nvPr>
            <p:ph type="sldImg" idx="2"/>
          </p:nvPr>
        </p:nvSpPr>
        <p:spPr bwMode="auto">
          <a:xfrm>
            <a:off x="393700" y="692150"/>
            <a:ext cx="61468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a:extLst>
              <a:ext uri="{FF2B5EF4-FFF2-40B4-BE49-F238E27FC236}">
                <a16:creationId xmlns:a16="http://schemas.microsoft.com/office/drawing/2014/main" id="{34205090-459E-46F1-B7BA-42A77250BF6F}"/>
              </a:ext>
            </a:extLst>
          </p:cNvPr>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70" name="Rectangle 6">
            <a:extLst>
              <a:ext uri="{FF2B5EF4-FFF2-40B4-BE49-F238E27FC236}">
                <a16:creationId xmlns:a16="http://schemas.microsoft.com/office/drawing/2014/main" id="{6735AB1A-C96B-46B5-BE49-1CCF7ECCAAA6}"/>
              </a:ext>
            </a:extLst>
          </p:cNvPr>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defTabSz="922338">
              <a:defRPr sz="1200"/>
            </a:lvl1pPr>
          </a:lstStyle>
          <a:p>
            <a:endParaRPr lang="en-US" altLang="en-US"/>
          </a:p>
        </p:txBody>
      </p:sp>
      <p:sp>
        <p:nvSpPr>
          <p:cNvPr id="62471" name="Rectangle 7">
            <a:extLst>
              <a:ext uri="{FF2B5EF4-FFF2-40B4-BE49-F238E27FC236}">
                <a16:creationId xmlns:a16="http://schemas.microsoft.com/office/drawing/2014/main" id="{1847EC2B-A74D-4006-885A-5E64AED20EB5}"/>
              </a:ext>
            </a:extLst>
          </p:cNvPr>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09" tIns="46154" rIns="92309" bIns="46154" numCol="1" anchor="b" anchorCtr="0" compatLnSpc="1">
            <a:prstTxWarp prst="textNoShape">
              <a:avLst/>
            </a:prstTxWarp>
          </a:bodyPr>
          <a:lstStyle>
            <a:lvl1pPr algn="r" defTabSz="922338">
              <a:defRPr sz="1200"/>
            </a:lvl1pPr>
          </a:lstStyle>
          <a:p>
            <a:fld id="{1AF8BAF8-F73C-4E38-91D0-F8448CD7F74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AB267E-DF3E-41C0-A178-77C86EFB9F38}"/>
              </a:ext>
            </a:extLst>
          </p:cNvPr>
          <p:cNvSpPr>
            <a:spLocks noGrp="1" noChangeArrowheads="1"/>
          </p:cNvSpPr>
          <p:nvPr>
            <p:ph type="sldNum" sz="quarter" idx="5"/>
          </p:nvPr>
        </p:nvSpPr>
        <p:spPr>
          <a:ln/>
        </p:spPr>
        <p:txBody>
          <a:bodyPr/>
          <a:lstStyle/>
          <a:p>
            <a:fld id="{DAAB521F-685B-4402-9823-C570146E7FD4}" type="slidenum">
              <a:rPr lang="en-US" altLang="en-US"/>
              <a:pPr/>
              <a:t>1</a:t>
            </a:fld>
            <a:endParaRPr lang="en-US" altLang="en-US"/>
          </a:p>
        </p:txBody>
      </p:sp>
      <p:sp>
        <p:nvSpPr>
          <p:cNvPr id="63490" name="Rectangle 2">
            <a:extLst>
              <a:ext uri="{FF2B5EF4-FFF2-40B4-BE49-F238E27FC236}">
                <a16:creationId xmlns:a16="http://schemas.microsoft.com/office/drawing/2014/main" id="{996A73C0-7BC6-4436-8526-E2DAB73BB950}"/>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6529A48C-09EC-49E5-B289-5F243725F63C}"/>
              </a:ext>
            </a:extLst>
          </p:cNvPr>
          <p:cNvSpPr>
            <a:spLocks noGrp="1" noChangeArrowheads="1"/>
          </p:cNvSpPr>
          <p:nvPr>
            <p:ph type="body" idx="1"/>
          </p:nvPr>
        </p:nvSpPr>
        <p:spPr/>
        <p:txBody>
          <a:bodyPr/>
          <a:lstStyle/>
          <a:p>
            <a:r>
              <a:rPr lang="en-US" altLang="en-US" b="1" dirty="0">
                <a:latin typeface="+mn-lt"/>
              </a:rPr>
              <a:t>Introduction:</a:t>
            </a:r>
          </a:p>
          <a:p>
            <a:pPr marL="628650" lvl="1" indent="-171450">
              <a:buFont typeface="Arial" panose="020B0604020202020204" pitchFamily="34" charset="0"/>
              <a:buChar char="•"/>
            </a:pPr>
            <a:r>
              <a:rPr lang="en-US" altLang="en-US" dirty="0">
                <a:latin typeface="+mn-lt"/>
              </a:rPr>
              <a:t>You are familiar with the child’s prayer</a:t>
            </a:r>
          </a:p>
          <a:p>
            <a:pPr marL="628650" lvl="1" indent="-171450">
              <a:buFont typeface="Arial" panose="020B0604020202020204" pitchFamily="34" charset="0"/>
              <a:buChar char="•"/>
            </a:pPr>
            <a:r>
              <a:rPr lang="en-US" altLang="en-US" b="1" dirty="0">
                <a:latin typeface="+mn-lt"/>
              </a:rPr>
              <a:t>“God is great, God is good, Let us thank Him for our food. Amen.”</a:t>
            </a:r>
          </a:p>
          <a:p>
            <a:pPr marL="1085850" lvl="2" indent="-171450">
              <a:buFont typeface="Arial" panose="020B0604020202020204" pitchFamily="34" charset="0"/>
              <a:buChar char="•"/>
            </a:pPr>
            <a:r>
              <a:rPr lang="en-US" altLang="en-US" dirty="0">
                <a:latin typeface="+mn-lt"/>
              </a:rPr>
              <a:t>Out of the mouth of babes!</a:t>
            </a:r>
          </a:p>
          <a:p>
            <a:pPr marL="1085850" lvl="2" indent="-171450">
              <a:buFont typeface="Arial" panose="020B0604020202020204" pitchFamily="34" charset="0"/>
              <a:buChar char="•"/>
            </a:pPr>
            <a:r>
              <a:rPr lang="en-US" altLang="en-US" dirty="0">
                <a:latin typeface="+mn-lt"/>
              </a:rPr>
              <a:t>This short prayer establishes some very important</a:t>
            </a:r>
          </a:p>
          <a:p>
            <a:pPr marL="1085850" lvl="2" indent="-171450">
              <a:buFont typeface="Arial" panose="020B0604020202020204" pitchFamily="34" charset="0"/>
              <a:buChar char="•"/>
            </a:pPr>
            <a:r>
              <a:rPr lang="en-US" altLang="en-US" b="1" dirty="0">
                <a:latin typeface="+mn-lt"/>
              </a:rPr>
              <a:t>God is Great!</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dirty="0">
                <a:latin typeface="+mn-lt"/>
              </a:rPr>
              <a:t>(Deuteronomy 5:24), [Moses’ words to the people following referencing the giving of the 10 commandments on the mountain], </a:t>
            </a:r>
            <a:r>
              <a:rPr lang="en-US" altLang="en-US" i="1" dirty="0">
                <a:latin typeface="+mn-lt"/>
              </a:rPr>
              <a:t>“And you said: ‘Surely the LORD our </a:t>
            </a:r>
            <a:r>
              <a:rPr lang="en-US" altLang="en-US" i="1" u="sng" dirty="0">
                <a:latin typeface="+mn-lt"/>
              </a:rPr>
              <a:t>God has shown us </a:t>
            </a:r>
            <a:r>
              <a:rPr lang="en-US" altLang="en-US" i="1" u="sng" dirty="0">
                <a:solidFill>
                  <a:srgbClr val="0000CC"/>
                </a:solidFill>
                <a:latin typeface="+mn-lt"/>
              </a:rPr>
              <a:t>His glory and His greatness</a:t>
            </a:r>
            <a:r>
              <a:rPr lang="en-US" altLang="en-US" i="1" dirty="0">
                <a:latin typeface="+mn-lt"/>
              </a:rPr>
              <a:t>, and we have heard His voice from the midst of the fire. We have seen this day that God speaks with man; yet he still lives.’”</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i="0" dirty="0">
                <a:latin typeface="+mn-lt"/>
              </a:rPr>
              <a:t>God is Good!</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ltLang="en-US" b="1" i="0" dirty="0">
                <a:latin typeface="+mn-lt"/>
              </a:rPr>
              <a:t>(Psalm 33:5), </a:t>
            </a:r>
            <a:r>
              <a:rPr lang="en-US" altLang="en-US" i="1" dirty="0">
                <a:latin typeface="+mn-lt"/>
              </a:rPr>
              <a:t>“He loves righteousness and justice; </a:t>
            </a:r>
            <a:r>
              <a:rPr lang="en-US" altLang="en-US" i="1" dirty="0">
                <a:solidFill>
                  <a:srgbClr val="0000CC"/>
                </a:solidFill>
                <a:latin typeface="+mn-lt"/>
              </a:rPr>
              <a:t>The earth is full of the goodness of the LORD</a:t>
            </a:r>
            <a:r>
              <a:rPr lang="en-US" altLang="en-US" i="1" dirty="0">
                <a:latin typeface="+mn-lt"/>
              </a:rPr>
              <a:t>.”</a:t>
            </a:r>
          </a:p>
          <a:p>
            <a:pPr marL="6286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b="1" dirty="0">
                <a:latin typeface="+mn-lt"/>
              </a:rPr>
              <a:t>In this simple lesson, let’s talk a bit about the greatness and goodness of God!</a:t>
            </a:r>
          </a:p>
          <a:p>
            <a:pPr marL="1085850" marR="0" lvl="2"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i="0" dirty="0">
              <a:latin typeface="+mn-lt"/>
            </a:endParaRPr>
          </a:p>
          <a:p>
            <a:pPr marL="1085850" lvl="2" indent="-171450">
              <a:buFont typeface="Arial" panose="020B0604020202020204" pitchFamily="34" charset="0"/>
              <a:buChar char="•"/>
            </a:pPr>
            <a:endParaRPr lang="en-US" altLang="en-US" dirty="0">
              <a:latin typeface="+mn-lt"/>
            </a:endParaRPr>
          </a:p>
          <a:p>
            <a:endParaRPr lang="en-US" altLang="en-US" dirty="0">
              <a:latin typeface="+mn-lt"/>
            </a:endParaRPr>
          </a:p>
          <a:p>
            <a:r>
              <a:rPr lang="en-US" altLang="en-US" dirty="0">
                <a:latin typeface="+mn-lt"/>
              </a:rPr>
              <a:t>Taken from Ready Reference, page 47.</a:t>
            </a:r>
          </a:p>
          <a:p>
            <a:r>
              <a:rPr lang="en-US" altLang="en-US" dirty="0">
                <a:latin typeface="+mn-lt"/>
              </a:rPr>
              <a:t>Preached at West Side church of Christ, 4/1/2007 AM and 9/5/21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8F53B9-5175-4479-AD12-E3C80A475A11}"/>
              </a:ext>
            </a:extLst>
          </p:cNvPr>
          <p:cNvSpPr>
            <a:spLocks noGrp="1" noChangeArrowheads="1"/>
          </p:cNvSpPr>
          <p:nvPr>
            <p:ph type="sldNum" sz="quarter" idx="5"/>
          </p:nvPr>
        </p:nvSpPr>
        <p:spPr>
          <a:ln/>
        </p:spPr>
        <p:txBody>
          <a:bodyPr/>
          <a:lstStyle/>
          <a:p>
            <a:fld id="{5DC35C4C-4AF5-4A9D-AD99-CAC1519AFF14}" type="slidenum">
              <a:rPr lang="en-US" altLang="en-US"/>
              <a:pPr/>
              <a:t>2</a:t>
            </a:fld>
            <a:endParaRPr lang="en-US" altLang="en-US"/>
          </a:p>
        </p:txBody>
      </p:sp>
      <p:sp>
        <p:nvSpPr>
          <p:cNvPr id="73730" name="Rectangle 2">
            <a:extLst>
              <a:ext uri="{FF2B5EF4-FFF2-40B4-BE49-F238E27FC236}">
                <a16:creationId xmlns:a16="http://schemas.microsoft.com/office/drawing/2014/main" id="{E5F2BC3B-4CD5-4B52-97A5-A6DAFB1554C1}"/>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7EBE9AE8-1009-456A-BB8D-FA95A2C65093}"/>
              </a:ext>
            </a:extLst>
          </p:cNvPr>
          <p:cNvSpPr>
            <a:spLocks noGrp="1" noChangeArrowheads="1"/>
          </p:cNvSpPr>
          <p:nvPr>
            <p:ph type="body" idx="1"/>
          </p:nvPr>
        </p:nvSpPr>
        <p:spPr/>
        <p:txBody>
          <a:bodyPr/>
          <a:lstStyle/>
          <a:p>
            <a:r>
              <a:rPr lang="en-US" altLang="en-US" sz="1200" b="1" dirty="0">
                <a:latin typeface="+mn-lt"/>
              </a:rPr>
              <a:t>The Awesome Qualities of God!</a:t>
            </a:r>
          </a:p>
          <a:p>
            <a:pPr marL="628650" lvl="1" indent="-171450">
              <a:buFont typeface="Arial" panose="020B0604020202020204" pitchFamily="34" charset="0"/>
              <a:buChar char="•"/>
            </a:pPr>
            <a:r>
              <a:rPr lang="en-US" altLang="en-US" sz="1200" b="1" dirty="0">
                <a:latin typeface="+mn-lt"/>
              </a:rPr>
              <a:t>God is Omnipotent (All-powerful)</a:t>
            </a:r>
          </a:p>
          <a:p>
            <a:r>
              <a:rPr lang="en-US" altLang="en-US" sz="1200" b="1" dirty="0">
                <a:latin typeface="+mn-lt"/>
              </a:rPr>
              <a:t>(Psalm 89:8),</a:t>
            </a:r>
            <a:r>
              <a:rPr lang="en-US" altLang="en-US" sz="1200" dirty="0">
                <a:latin typeface="+mn-lt"/>
              </a:rPr>
              <a:t> </a:t>
            </a:r>
            <a:r>
              <a:rPr lang="en-US" altLang="en-US" sz="1200" i="1" dirty="0">
                <a:latin typeface="+mn-lt"/>
              </a:rPr>
              <a:t>“</a:t>
            </a:r>
            <a:r>
              <a:rPr lang="en-US" i="1" dirty="0">
                <a:latin typeface="+mn-lt"/>
              </a:rPr>
              <a:t>O Lord God of hosts, Who is mighty like You, O Lord? Your faithfulness also surrounds You.”</a:t>
            </a:r>
            <a:endParaRPr lang="en-US" altLang="en-US" sz="1200" i="1" dirty="0">
              <a:latin typeface="+mn-lt"/>
            </a:endParaRPr>
          </a:p>
          <a:p>
            <a:pPr marL="628650" lvl="1" indent="-171450">
              <a:buFont typeface="Arial" panose="020B0604020202020204" pitchFamily="34" charset="0"/>
              <a:buChar char="•"/>
            </a:pPr>
            <a:r>
              <a:rPr lang="en-US" altLang="en-US" sz="1200" b="1" dirty="0">
                <a:latin typeface="+mn-lt"/>
              </a:rPr>
              <a:t>God is Omniscient (All-knowing)</a:t>
            </a:r>
          </a:p>
          <a:p>
            <a:r>
              <a:rPr lang="en-US" altLang="en-US" sz="1200" b="1" dirty="0">
                <a:latin typeface="+mn-lt"/>
              </a:rPr>
              <a:t>(Romans 8:27</a:t>
            </a:r>
            <a:r>
              <a:rPr lang="en-US" altLang="en-US" sz="1200" b="1" i="1" dirty="0">
                <a:latin typeface="+mn-lt"/>
              </a:rPr>
              <a:t>), </a:t>
            </a:r>
            <a:r>
              <a:rPr lang="en-US" altLang="en-US" sz="1200" i="1" dirty="0">
                <a:latin typeface="+mn-lt"/>
              </a:rPr>
              <a:t>“</a:t>
            </a:r>
            <a:r>
              <a:rPr lang="en-US" i="1" dirty="0">
                <a:latin typeface="+mn-lt"/>
              </a:rPr>
              <a:t>Now He who searches the hearts knows what the mind of the Spirit is, because He makes intercession for the saints according to the will of God.”</a:t>
            </a:r>
            <a:endParaRPr lang="en-US" altLang="en-US" sz="1200" i="1" dirty="0">
              <a:latin typeface="+mn-lt"/>
            </a:endParaRPr>
          </a:p>
          <a:p>
            <a:r>
              <a:rPr lang="en-US" altLang="en-US" sz="1200" b="1" dirty="0">
                <a:latin typeface="+mn-lt"/>
              </a:rPr>
              <a:t>(Jeremiah 17:10), [Especially impactful as God knows the hearts of mankind], </a:t>
            </a:r>
            <a:r>
              <a:rPr lang="en-US" altLang="en-US" sz="1200" i="1" dirty="0">
                <a:latin typeface="+mn-lt"/>
              </a:rPr>
              <a:t>“</a:t>
            </a:r>
            <a:r>
              <a:rPr lang="en-US" i="1" dirty="0">
                <a:latin typeface="+mn-lt"/>
              </a:rPr>
              <a:t>I, the Lord, search the heart, I test the mind, even to give every man according to his ways, according to the fruit of his doings.”</a:t>
            </a:r>
            <a:endParaRPr lang="en-US" altLang="en-US" sz="1200" i="1" dirty="0">
              <a:latin typeface="+mn-lt"/>
            </a:endParaRPr>
          </a:p>
          <a:p>
            <a:pPr marL="628650" lvl="1" indent="-171450">
              <a:buFont typeface="Arial" panose="020B0604020202020204" pitchFamily="34" charset="0"/>
              <a:buChar char="•"/>
            </a:pPr>
            <a:r>
              <a:rPr lang="en-US" altLang="en-US" sz="1200" b="1" dirty="0">
                <a:latin typeface="+mn-lt"/>
              </a:rPr>
              <a:t>God is Omnipresent (Everywhere)</a:t>
            </a:r>
          </a:p>
          <a:p>
            <a:r>
              <a:rPr lang="en-US" altLang="en-US" sz="1200" b="1" dirty="0">
                <a:latin typeface="+mn-lt"/>
              </a:rPr>
              <a:t>(Psalm 139:7-10), </a:t>
            </a:r>
            <a:r>
              <a:rPr lang="en-US" altLang="en-US" sz="1200" i="1" dirty="0">
                <a:latin typeface="+mn-lt"/>
              </a:rPr>
              <a:t>“</a:t>
            </a:r>
            <a:r>
              <a:rPr lang="en-US" i="1" dirty="0">
                <a:latin typeface="+mn-lt"/>
              </a:rPr>
              <a:t>Where can I go from Your Spirit? Or where can I flee from Your presence? </a:t>
            </a:r>
            <a:r>
              <a:rPr lang="en-US" i="1" baseline="30000" dirty="0">
                <a:latin typeface="+mn-lt"/>
              </a:rPr>
              <a:t>8</a:t>
            </a:r>
            <a:r>
              <a:rPr lang="en-US" i="1" dirty="0">
                <a:latin typeface="+mn-lt"/>
              </a:rPr>
              <a:t> If I ascend into heaven, You are there; if I make my bed in hell, behold, You are there. </a:t>
            </a:r>
            <a:r>
              <a:rPr lang="en-US" i="1" baseline="30000" dirty="0">
                <a:latin typeface="+mn-lt"/>
              </a:rPr>
              <a:t>9</a:t>
            </a:r>
            <a:r>
              <a:rPr lang="en-US" i="1" dirty="0">
                <a:latin typeface="+mn-lt"/>
              </a:rPr>
              <a:t> If I take the wings of the morning, and dwell in the uttermost parts of the sea, </a:t>
            </a:r>
            <a:r>
              <a:rPr lang="en-US" i="1" baseline="30000" dirty="0">
                <a:latin typeface="+mn-lt"/>
              </a:rPr>
              <a:t>10</a:t>
            </a:r>
            <a:r>
              <a:rPr lang="en-US" i="1" dirty="0">
                <a:latin typeface="+mn-lt"/>
              </a:rPr>
              <a:t> Even there Your hand shall lead me, and Your right hand shall hold me.”</a:t>
            </a:r>
            <a:endParaRPr lang="en-US" altLang="en-US" sz="1200" i="1" dirty="0">
              <a:latin typeface="+mn-lt"/>
            </a:endParaRPr>
          </a:p>
          <a:p>
            <a:pPr marL="628650" lvl="1" indent="-171450">
              <a:buFont typeface="Arial" panose="020B0604020202020204" pitchFamily="34" charset="0"/>
              <a:buChar char="•"/>
            </a:pPr>
            <a:r>
              <a:rPr lang="en-US" altLang="en-US" sz="1200" b="1" dirty="0">
                <a:latin typeface="+mn-lt"/>
              </a:rPr>
              <a:t>God is Immutable (Changeless)</a:t>
            </a:r>
          </a:p>
          <a:p>
            <a:r>
              <a:rPr lang="en-US" altLang="en-US" sz="1200" b="1" dirty="0">
                <a:latin typeface="+mn-lt"/>
              </a:rPr>
              <a:t>(Hebrews 6:17-18), </a:t>
            </a:r>
            <a:r>
              <a:rPr lang="en-US" altLang="en-US" sz="1200" i="1" dirty="0">
                <a:latin typeface="+mn-lt"/>
              </a:rPr>
              <a:t>“</a:t>
            </a:r>
            <a:r>
              <a:rPr lang="en-US" i="1" dirty="0">
                <a:latin typeface="+mn-lt"/>
              </a:rPr>
              <a:t>Thus God, determining to show more abundantly to the heirs of promise the immutability of His counsel, confirmed it by an oath,</a:t>
            </a:r>
            <a:r>
              <a:rPr lang="en-US" i="1" baseline="30000" dirty="0">
                <a:latin typeface="+mn-lt"/>
              </a:rPr>
              <a:t> 18</a:t>
            </a:r>
            <a:r>
              <a:rPr lang="en-US" i="1" dirty="0">
                <a:latin typeface="+mn-lt"/>
              </a:rPr>
              <a:t> that by two immutable things, in which it is impossible for God to lie, we might have strong consolation, who have fled for refuge to lay hold of the hope set before us.”</a:t>
            </a:r>
            <a:endParaRPr lang="en-US" altLang="en-US" sz="1200" i="1" dirty="0">
              <a:latin typeface="+mn-lt"/>
            </a:endParaRPr>
          </a:p>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8F53B9-5175-4479-AD12-E3C80A475A11}"/>
              </a:ext>
            </a:extLst>
          </p:cNvPr>
          <p:cNvSpPr>
            <a:spLocks noGrp="1" noChangeArrowheads="1"/>
          </p:cNvSpPr>
          <p:nvPr>
            <p:ph type="sldNum" sz="quarter" idx="5"/>
          </p:nvPr>
        </p:nvSpPr>
        <p:spPr>
          <a:ln/>
        </p:spPr>
        <p:txBody>
          <a:bodyPr/>
          <a:lstStyle/>
          <a:p>
            <a:fld id="{5DC35C4C-4AF5-4A9D-AD99-CAC1519AFF14}" type="slidenum">
              <a:rPr lang="en-US" altLang="en-US"/>
              <a:pPr/>
              <a:t>3</a:t>
            </a:fld>
            <a:endParaRPr lang="en-US" altLang="en-US"/>
          </a:p>
        </p:txBody>
      </p:sp>
      <p:sp>
        <p:nvSpPr>
          <p:cNvPr id="73730" name="Rectangle 2">
            <a:extLst>
              <a:ext uri="{FF2B5EF4-FFF2-40B4-BE49-F238E27FC236}">
                <a16:creationId xmlns:a16="http://schemas.microsoft.com/office/drawing/2014/main" id="{E5F2BC3B-4CD5-4B52-97A5-A6DAFB1554C1}"/>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7EBE9AE8-1009-456A-BB8D-FA95A2C65093}"/>
              </a:ext>
            </a:extLst>
          </p:cNvPr>
          <p:cNvSpPr>
            <a:spLocks noGrp="1" noChangeArrowheads="1"/>
          </p:cNvSpPr>
          <p:nvPr>
            <p:ph type="body" idx="1"/>
          </p:nvPr>
        </p:nvSpPr>
        <p:spPr/>
        <p:txBody>
          <a:bodyPr/>
          <a:lstStyle/>
          <a:p>
            <a:r>
              <a:rPr lang="en-US" altLang="en-US" b="1" dirty="0">
                <a:latin typeface="+mn-lt"/>
              </a:rPr>
              <a:t>Finally, God is Spirit!</a:t>
            </a:r>
          </a:p>
          <a:p>
            <a:r>
              <a:rPr lang="en-US" altLang="en-US" b="1" dirty="0">
                <a:latin typeface="+mn-lt"/>
              </a:rPr>
              <a:t>(John 4:23-24), </a:t>
            </a:r>
            <a:r>
              <a:rPr lang="en-US" altLang="en-US" dirty="0">
                <a:latin typeface="+mn-lt"/>
              </a:rPr>
              <a:t>“</a:t>
            </a:r>
            <a:r>
              <a:rPr lang="en-US" i="1" dirty="0">
                <a:latin typeface="+mn-lt"/>
              </a:rPr>
              <a:t>But the hour is coming, and now is, when the true worshipers will worship the Father in spirit and truth; for the Father is seeking such to worship Him.</a:t>
            </a:r>
            <a:r>
              <a:rPr lang="en-US" i="1" baseline="30000" dirty="0">
                <a:latin typeface="+mn-lt"/>
              </a:rPr>
              <a:t> 24</a:t>
            </a:r>
            <a:r>
              <a:rPr lang="en-US" i="1" dirty="0">
                <a:latin typeface="+mn-lt"/>
              </a:rPr>
              <a:t> God is Spirit, and those who worship Him must worship in spirit and truth.”</a:t>
            </a:r>
          </a:p>
          <a:p>
            <a:pPr marL="628650" lvl="1" indent="-171450">
              <a:buFont typeface="Arial" panose="020B0604020202020204" pitchFamily="34" charset="0"/>
              <a:buChar char="•"/>
            </a:pPr>
            <a:r>
              <a:rPr lang="en-US" altLang="en-US" dirty="0">
                <a:latin typeface="+mn-lt"/>
              </a:rPr>
              <a:t>This fact establishes the parameters of our interactions with God</a:t>
            </a:r>
          </a:p>
          <a:p>
            <a:pPr marL="628650" lvl="1" indent="-171450">
              <a:buFont typeface="Arial" panose="020B0604020202020204" pitchFamily="34" charset="0"/>
              <a:buChar char="•"/>
            </a:pPr>
            <a:r>
              <a:rPr lang="en-US" altLang="en-US" b="1" dirty="0">
                <a:latin typeface="+mn-lt"/>
              </a:rPr>
              <a:t>It is the basis of all the blessings that God grants us through His son!</a:t>
            </a:r>
          </a:p>
          <a:p>
            <a:pPr marL="0" lvl="0" indent="0">
              <a:buFont typeface="Arial" panose="020B0604020202020204" pitchFamily="34" charset="0"/>
              <a:buNone/>
            </a:pPr>
            <a:r>
              <a:rPr lang="en-US" altLang="en-US" b="1" dirty="0">
                <a:latin typeface="+mn-lt"/>
              </a:rPr>
              <a:t>(Ephesians 1:3-6</a:t>
            </a:r>
            <a:r>
              <a:rPr lang="en-US" altLang="en-US" b="1" i="1" dirty="0">
                <a:latin typeface="+mn-lt"/>
              </a:rPr>
              <a:t>), </a:t>
            </a:r>
            <a:r>
              <a:rPr lang="en-US" altLang="en-US" i="1" dirty="0">
                <a:latin typeface="+mn-lt"/>
              </a:rPr>
              <a:t>“</a:t>
            </a:r>
            <a:r>
              <a:rPr lang="en-US" i="1" dirty="0">
                <a:latin typeface="+mn-lt"/>
              </a:rPr>
              <a:t>Blessed be the God and Father of our Lord Jesus Christ, who has blessed us with every spiritual blessing in the heavenly places in Christ,</a:t>
            </a:r>
            <a:r>
              <a:rPr lang="en-US" i="1" baseline="30000" dirty="0">
                <a:latin typeface="+mn-lt"/>
              </a:rPr>
              <a:t> 4</a:t>
            </a:r>
            <a:r>
              <a:rPr lang="en-US" i="1" dirty="0">
                <a:latin typeface="+mn-lt"/>
              </a:rPr>
              <a:t> just as He chose us in Him before the foundation of the world, that we should be holy and without blame before Him in love,</a:t>
            </a:r>
            <a:r>
              <a:rPr lang="en-US" i="1" baseline="30000" dirty="0">
                <a:latin typeface="+mn-lt"/>
              </a:rPr>
              <a:t> 5</a:t>
            </a:r>
            <a:r>
              <a:rPr lang="en-US" i="1" dirty="0">
                <a:latin typeface="+mn-lt"/>
              </a:rPr>
              <a:t> having predestined us to adoption as sons by Jesus Christ to Himself, according to the good pleasure of His will,</a:t>
            </a:r>
            <a:r>
              <a:rPr lang="en-US" i="1" baseline="30000" dirty="0">
                <a:latin typeface="+mn-lt"/>
              </a:rPr>
              <a:t> 6</a:t>
            </a:r>
            <a:r>
              <a:rPr lang="en-US" i="1" dirty="0">
                <a:latin typeface="+mn-lt"/>
              </a:rPr>
              <a:t> to the praise of the glory of His grace, by which He made us accepted in the Beloved.”</a:t>
            </a:r>
          </a:p>
          <a:p>
            <a:pPr marL="628650" lvl="1" indent="-171450">
              <a:buFont typeface="Arial" panose="020B0604020202020204" pitchFamily="34" charset="0"/>
              <a:buChar char="•"/>
            </a:pPr>
            <a:r>
              <a:rPr lang="en-US" altLang="en-US" b="1" dirty="0">
                <a:latin typeface="+mn-lt"/>
              </a:rPr>
              <a:t>It is why (as our text in John 4 indicates), to be acceptable to Him, we must place our trust and focus on the spiritual rather than the physical.</a:t>
            </a:r>
          </a:p>
          <a:p>
            <a:pPr marL="628650" lvl="1" indent="-171450">
              <a:buFont typeface="Arial" panose="020B0604020202020204" pitchFamily="34" charset="0"/>
              <a:buChar char="•"/>
            </a:pPr>
            <a:endParaRPr lang="en-US" altLang="en-US" b="1" dirty="0">
              <a:latin typeface="+mn-lt"/>
            </a:endParaRPr>
          </a:p>
          <a:p>
            <a:pPr marL="0" lvl="0" indent="0" algn="ctr">
              <a:buFont typeface="Arial" panose="020B0604020202020204" pitchFamily="34" charset="0"/>
              <a:buNone/>
            </a:pPr>
            <a:r>
              <a:rPr lang="en-US" altLang="en-US" b="1" dirty="0">
                <a:latin typeface="+mn-lt"/>
              </a:rPr>
              <a:t>The fact that God is Spirit is one clear indication of just how Awesome He is!</a:t>
            </a:r>
          </a:p>
        </p:txBody>
      </p:sp>
    </p:spTree>
    <p:extLst>
      <p:ext uri="{BB962C8B-B14F-4D97-AF65-F5344CB8AC3E}">
        <p14:creationId xmlns:p14="http://schemas.microsoft.com/office/powerpoint/2010/main" val="314577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B5A031-7998-4564-8465-29BF3A92DDEC}"/>
              </a:ext>
            </a:extLst>
          </p:cNvPr>
          <p:cNvSpPr>
            <a:spLocks noGrp="1" noChangeArrowheads="1"/>
          </p:cNvSpPr>
          <p:nvPr>
            <p:ph type="sldNum" sz="quarter" idx="5"/>
          </p:nvPr>
        </p:nvSpPr>
        <p:spPr>
          <a:ln/>
        </p:spPr>
        <p:txBody>
          <a:bodyPr/>
          <a:lstStyle/>
          <a:p>
            <a:fld id="{9DEB32AD-2591-456E-A031-B92F05CA5BA4}" type="slidenum">
              <a:rPr lang="en-US" altLang="en-US"/>
              <a:pPr/>
              <a:t>4</a:t>
            </a:fld>
            <a:endParaRPr lang="en-US" altLang="en-US"/>
          </a:p>
        </p:txBody>
      </p:sp>
      <p:sp>
        <p:nvSpPr>
          <p:cNvPr id="79874" name="Rectangle 2">
            <a:extLst>
              <a:ext uri="{FF2B5EF4-FFF2-40B4-BE49-F238E27FC236}">
                <a16:creationId xmlns:a16="http://schemas.microsoft.com/office/drawing/2014/main" id="{DF8D58D2-402E-4E3C-B7FB-6BAE053892CB}"/>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991D122E-8BBE-4EBB-A274-5659027F2F60}"/>
              </a:ext>
            </a:extLst>
          </p:cNvPr>
          <p:cNvSpPr>
            <a:spLocks noGrp="1" noChangeArrowheads="1"/>
          </p:cNvSpPr>
          <p:nvPr>
            <p:ph type="body" idx="1"/>
          </p:nvPr>
        </p:nvSpPr>
        <p:spPr/>
        <p:txBody>
          <a:bodyPr/>
          <a:lstStyle/>
          <a:p>
            <a:r>
              <a:rPr lang="en-US" altLang="en-US" b="1" dirty="0">
                <a:latin typeface="+mn-lt"/>
              </a:rPr>
              <a:t>Conclusion:</a:t>
            </a:r>
          </a:p>
          <a:p>
            <a:r>
              <a:rPr lang="en-US" altLang="en-US" b="1" dirty="0">
                <a:latin typeface="+mn-lt"/>
              </a:rPr>
              <a:t>(Deuteronomy 5:32), </a:t>
            </a:r>
            <a:r>
              <a:rPr lang="en-US" altLang="en-US" i="1" dirty="0">
                <a:latin typeface="+mn-lt"/>
              </a:rPr>
              <a:t>“</a:t>
            </a:r>
            <a:r>
              <a:rPr lang="en-US" i="1" dirty="0">
                <a:latin typeface="+mn-lt"/>
              </a:rPr>
              <a:t>Therefore you shall be careful to do as the Lord your God has commanded you; you shall not turn aside to the right hand or to the left.”</a:t>
            </a:r>
          </a:p>
          <a:p>
            <a:endParaRPr lang="en-US" altLang="en-US" dirty="0">
              <a:latin typeface="+mn-lt"/>
            </a:endParaRPr>
          </a:p>
          <a:p>
            <a:pPr algn="ctr"/>
            <a:r>
              <a:rPr lang="en-US" altLang="en-US" b="1" dirty="0">
                <a:latin typeface="+mn-lt"/>
              </a:rPr>
              <a:t>Because God is Great, we must OBEY Him!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6E81F6F-BDC1-4B5A-AEF0-73C2375EDDBB}" type="slidenum">
              <a:rPr lang="en-US" altLang="en-US" smtClean="0"/>
              <a:pPr/>
              <a:t>‹#›</a:t>
            </a:fld>
            <a:endParaRPr lang="en-US" altLang="en-US"/>
          </a:p>
        </p:txBody>
      </p:sp>
    </p:spTree>
    <p:extLst>
      <p:ext uri="{BB962C8B-B14F-4D97-AF65-F5344CB8AC3E}">
        <p14:creationId xmlns:p14="http://schemas.microsoft.com/office/powerpoint/2010/main" val="26933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5898C37-D8DA-41A4-8F5F-3D9262CFCB39}" type="slidenum">
              <a:rPr lang="en-US" altLang="en-US" smtClean="0"/>
              <a:pPr/>
              <a:t>‹#›</a:t>
            </a:fld>
            <a:endParaRPr lang="en-US" altLang="en-US"/>
          </a:p>
        </p:txBody>
      </p:sp>
    </p:spTree>
    <p:extLst>
      <p:ext uri="{BB962C8B-B14F-4D97-AF65-F5344CB8AC3E}">
        <p14:creationId xmlns:p14="http://schemas.microsoft.com/office/powerpoint/2010/main" val="85562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E287571-BC3D-4894-B322-616E2CD30C1E}" type="slidenum">
              <a:rPr lang="en-US" altLang="en-US" smtClean="0"/>
              <a:pPr/>
              <a:t>‹#›</a:t>
            </a:fld>
            <a:endParaRPr lang="en-US" altLang="en-US"/>
          </a:p>
        </p:txBody>
      </p:sp>
    </p:spTree>
    <p:extLst>
      <p:ext uri="{BB962C8B-B14F-4D97-AF65-F5344CB8AC3E}">
        <p14:creationId xmlns:p14="http://schemas.microsoft.com/office/powerpoint/2010/main" val="242550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B9BA58C-D504-41D0-A691-D940DB8D59DF}" type="slidenum">
              <a:rPr lang="en-US" altLang="en-US" smtClean="0"/>
              <a:pPr/>
              <a:t>‹#›</a:t>
            </a:fld>
            <a:endParaRPr lang="en-US" altLang="en-US"/>
          </a:p>
        </p:txBody>
      </p:sp>
    </p:spTree>
    <p:extLst>
      <p:ext uri="{BB962C8B-B14F-4D97-AF65-F5344CB8AC3E}">
        <p14:creationId xmlns:p14="http://schemas.microsoft.com/office/powerpoint/2010/main" val="91376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B90AA7B-DAAE-4F58-A9A9-B6735DDF04A4}" type="slidenum">
              <a:rPr lang="en-US" altLang="en-US" smtClean="0"/>
              <a:pPr/>
              <a:t>‹#›</a:t>
            </a:fld>
            <a:endParaRPr lang="en-US" altLang="en-US"/>
          </a:p>
        </p:txBody>
      </p:sp>
    </p:spTree>
    <p:extLst>
      <p:ext uri="{BB962C8B-B14F-4D97-AF65-F5344CB8AC3E}">
        <p14:creationId xmlns:p14="http://schemas.microsoft.com/office/powerpoint/2010/main" val="318095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D3FFD96-3D5D-492B-9C72-A32201EED620}" type="slidenum">
              <a:rPr lang="en-US" altLang="en-US" smtClean="0"/>
              <a:pPr/>
              <a:t>‹#›</a:t>
            </a:fld>
            <a:endParaRPr lang="en-US" altLang="en-US"/>
          </a:p>
        </p:txBody>
      </p:sp>
    </p:spTree>
    <p:extLst>
      <p:ext uri="{BB962C8B-B14F-4D97-AF65-F5344CB8AC3E}">
        <p14:creationId xmlns:p14="http://schemas.microsoft.com/office/powerpoint/2010/main" val="157201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EF611BE-1A5C-4C07-8734-47F535590BD3}" type="slidenum">
              <a:rPr lang="en-US" altLang="en-US" smtClean="0"/>
              <a:pPr/>
              <a:t>‹#›</a:t>
            </a:fld>
            <a:endParaRPr lang="en-US" altLang="en-US"/>
          </a:p>
        </p:txBody>
      </p:sp>
    </p:spTree>
    <p:extLst>
      <p:ext uri="{BB962C8B-B14F-4D97-AF65-F5344CB8AC3E}">
        <p14:creationId xmlns:p14="http://schemas.microsoft.com/office/powerpoint/2010/main" val="321635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2645FF95-2DF3-4631-A092-90DEED19B657}" type="slidenum">
              <a:rPr lang="en-US" altLang="en-US" smtClean="0"/>
              <a:pPr/>
              <a:t>‹#›</a:t>
            </a:fld>
            <a:endParaRPr lang="en-US" altLang="en-US"/>
          </a:p>
        </p:txBody>
      </p:sp>
    </p:spTree>
    <p:extLst>
      <p:ext uri="{BB962C8B-B14F-4D97-AF65-F5344CB8AC3E}">
        <p14:creationId xmlns:p14="http://schemas.microsoft.com/office/powerpoint/2010/main" val="245024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1EF4352C-288B-442F-B672-A84BED46646A}" type="slidenum">
              <a:rPr lang="en-US" altLang="en-US" smtClean="0"/>
              <a:pPr/>
              <a:t>‹#›</a:t>
            </a:fld>
            <a:endParaRPr lang="en-US" altLang="en-US"/>
          </a:p>
        </p:txBody>
      </p:sp>
    </p:spTree>
    <p:extLst>
      <p:ext uri="{BB962C8B-B14F-4D97-AF65-F5344CB8AC3E}">
        <p14:creationId xmlns:p14="http://schemas.microsoft.com/office/powerpoint/2010/main" val="2505359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C980475-0B66-4B0D-BC2B-A322768D2AC2}" type="slidenum">
              <a:rPr lang="en-US" altLang="en-US" smtClean="0"/>
              <a:pPr/>
              <a:t>‹#›</a:t>
            </a:fld>
            <a:endParaRPr lang="en-US" altLang="en-US"/>
          </a:p>
        </p:txBody>
      </p:sp>
    </p:spTree>
    <p:extLst>
      <p:ext uri="{BB962C8B-B14F-4D97-AF65-F5344CB8AC3E}">
        <p14:creationId xmlns:p14="http://schemas.microsoft.com/office/powerpoint/2010/main" val="161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BA6AECE-CAAD-4BAD-9E5C-7D9AE76F29B5}" type="slidenum">
              <a:rPr lang="en-US" altLang="en-US" smtClean="0"/>
              <a:pPr/>
              <a:t>‹#›</a:t>
            </a:fld>
            <a:endParaRPr lang="en-US" altLang="en-US"/>
          </a:p>
        </p:txBody>
      </p:sp>
    </p:spTree>
    <p:extLst>
      <p:ext uri="{BB962C8B-B14F-4D97-AF65-F5344CB8AC3E}">
        <p14:creationId xmlns:p14="http://schemas.microsoft.com/office/powerpoint/2010/main" val="192725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B1B7F-5E8B-43A8-81B5-5C81395464FC}" type="slidenum">
              <a:rPr lang="en-US" altLang="en-US" smtClean="0"/>
              <a:pPr/>
              <a:t>‹#›</a:t>
            </a:fld>
            <a:endParaRPr lang="en-US" altLang="en-US"/>
          </a:p>
        </p:txBody>
      </p:sp>
    </p:spTree>
    <p:extLst>
      <p:ext uri="{BB962C8B-B14F-4D97-AF65-F5344CB8AC3E}">
        <p14:creationId xmlns:p14="http://schemas.microsoft.com/office/powerpoint/2010/main" val="2830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6">
            <a:extLst>
              <a:ext uri="{FF2B5EF4-FFF2-40B4-BE49-F238E27FC236}">
                <a16:creationId xmlns:a16="http://schemas.microsoft.com/office/drawing/2014/main" id="{A6208033-8AB7-4ADE-B37A-F7F879E2BB76}"/>
              </a:ext>
            </a:extLst>
          </p:cNvPr>
          <p:cNvSpPr>
            <a:spLocks noGrp="1" noChangeArrowheads="1"/>
          </p:cNvSpPr>
          <p:nvPr>
            <p:ph type="ctrTitle"/>
          </p:nvPr>
        </p:nvSpPr>
        <p:spPr>
          <a:xfrm>
            <a:off x="457200" y="228600"/>
            <a:ext cx="11277600" cy="1600200"/>
          </a:xfrm>
        </p:spPr>
        <p:txBody>
          <a:bodyPr anchor="t">
            <a:noAutofit/>
          </a:bodyPr>
          <a:lstStyle/>
          <a:p>
            <a:r>
              <a:rPr lang="en-US" altLang="en-US" sz="9600" dirty="0">
                <a:latin typeface="BadaBoom BB" panose="020B0603050302020204" pitchFamily="34" charset="0"/>
              </a:rPr>
              <a:t>God Is Great!</a:t>
            </a:r>
          </a:p>
        </p:txBody>
      </p:sp>
      <p:sp>
        <p:nvSpPr>
          <p:cNvPr id="46087" name="Rectangle 7">
            <a:extLst>
              <a:ext uri="{FF2B5EF4-FFF2-40B4-BE49-F238E27FC236}">
                <a16:creationId xmlns:a16="http://schemas.microsoft.com/office/drawing/2014/main" id="{D09F38BE-5370-43ED-A7BA-11D773371662}"/>
              </a:ext>
            </a:extLst>
          </p:cNvPr>
          <p:cNvSpPr>
            <a:spLocks noGrp="1" noChangeArrowheads="1"/>
          </p:cNvSpPr>
          <p:nvPr>
            <p:ph type="subTitle" idx="1"/>
          </p:nvPr>
        </p:nvSpPr>
        <p:spPr>
          <a:xfrm>
            <a:off x="609600" y="1981200"/>
            <a:ext cx="5562600" cy="4495800"/>
          </a:xfrm>
        </p:spPr>
        <p:txBody>
          <a:bodyPr>
            <a:noAutofit/>
          </a:bodyPr>
          <a:lstStyle/>
          <a:p>
            <a:pPr>
              <a:lnSpc>
                <a:spcPct val="100000"/>
              </a:lnSpc>
            </a:pPr>
            <a:r>
              <a:rPr lang="en-US" altLang="en-US" sz="4800" dirty="0">
                <a:latin typeface="KG TRIBECA STAMP" panose="02000505000000020004" pitchFamily="2" charset="0"/>
              </a:rPr>
              <a:t>God is great, God is good, Let us thank Him for our food.</a:t>
            </a:r>
          </a:p>
          <a:p>
            <a:r>
              <a:rPr lang="en-US" altLang="en-US" sz="4800" dirty="0">
                <a:latin typeface="KG TRIBECA STAMP" panose="02000505000000020004" pitchFamily="2" charset="0"/>
              </a:rPr>
              <a:t>Amen.</a:t>
            </a:r>
          </a:p>
        </p:txBody>
      </p:sp>
      <p:pic>
        <p:nvPicPr>
          <p:cNvPr id="46088" name="Picture 8">
            <a:extLst>
              <a:ext uri="{FF2B5EF4-FFF2-40B4-BE49-F238E27FC236}">
                <a16:creationId xmlns:a16="http://schemas.microsoft.com/office/drawing/2014/main" id="{AA8BF35D-9810-462E-8E62-617374EFB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981200"/>
            <a:ext cx="3800946" cy="4152996"/>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48301F8-C10A-4486-9CB4-2BBCF8A5F24C}"/>
              </a:ext>
            </a:extLst>
          </p:cNvPr>
          <p:cNvSpPr>
            <a:spLocks noGrp="1" noChangeArrowheads="1"/>
          </p:cNvSpPr>
          <p:nvPr>
            <p:ph type="title"/>
          </p:nvPr>
        </p:nvSpPr>
        <p:spPr>
          <a:xfrm>
            <a:off x="838200" y="152400"/>
            <a:ext cx="9753600" cy="1219200"/>
          </a:xfrm>
        </p:spPr>
        <p:txBody>
          <a:bodyPr>
            <a:normAutofit/>
          </a:bodyPr>
          <a:lstStyle/>
          <a:p>
            <a:r>
              <a:rPr lang="en-US" altLang="en-US" sz="6000" dirty="0">
                <a:latin typeface="BadaBoom BB" panose="020B0603050302020204" pitchFamily="34" charset="0"/>
              </a:rPr>
              <a:t>The Awesome Qualities of God!</a:t>
            </a:r>
          </a:p>
        </p:txBody>
      </p:sp>
      <p:sp>
        <p:nvSpPr>
          <p:cNvPr id="55299" name="Rectangle 3">
            <a:extLst>
              <a:ext uri="{FF2B5EF4-FFF2-40B4-BE49-F238E27FC236}">
                <a16:creationId xmlns:a16="http://schemas.microsoft.com/office/drawing/2014/main" id="{2032D2EE-73D2-444B-81AF-125E9D0A4F60}"/>
              </a:ext>
            </a:extLst>
          </p:cNvPr>
          <p:cNvSpPr>
            <a:spLocks noGrp="1" noChangeArrowheads="1"/>
          </p:cNvSpPr>
          <p:nvPr>
            <p:ph idx="1"/>
          </p:nvPr>
        </p:nvSpPr>
        <p:spPr>
          <a:xfrm>
            <a:off x="914400" y="1447800"/>
            <a:ext cx="9677400" cy="5029200"/>
          </a:xfrm>
        </p:spPr>
        <p:txBody>
          <a:bodyPr>
            <a:noAutofit/>
          </a:bodyPr>
          <a:lstStyle/>
          <a:p>
            <a:pPr marL="400050" indent="-400050">
              <a:spcBef>
                <a:spcPts val="0"/>
              </a:spcBef>
              <a:spcAft>
                <a:spcPts val="200"/>
              </a:spcAft>
            </a:pPr>
            <a:r>
              <a:rPr lang="en-US" altLang="en-US" sz="4400" b="1" dirty="0"/>
              <a:t>God is Omnipotent (All-powerful)</a:t>
            </a:r>
          </a:p>
          <a:p>
            <a:pPr marL="914400" lvl="1" indent="0">
              <a:spcBef>
                <a:spcPts val="0"/>
              </a:spcBef>
              <a:spcAft>
                <a:spcPts val="200"/>
              </a:spcAft>
              <a:buNone/>
            </a:pPr>
            <a:r>
              <a:rPr lang="en-US" altLang="en-US" sz="4000" dirty="0"/>
              <a:t>Psalm 89:8</a:t>
            </a:r>
          </a:p>
          <a:p>
            <a:pPr marL="400050" indent="-400050">
              <a:spcBef>
                <a:spcPts val="0"/>
              </a:spcBef>
              <a:spcAft>
                <a:spcPts val="200"/>
              </a:spcAft>
            </a:pPr>
            <a:r>
              <a:rPr lang="en-US" altLang="en-US" sz="4400" b="1" dirty="0"/>
              <a:t>God is Omniscient (All-knowing)</a:t>
            </a:r>
          </a:p>
          <a:p>
            <a:pPr marL="914400" lvl="1" indent="0">
              <a:spcBef>
                <a:spcPts val="0"/>
              </a:spcBef>
              <a:spcAft>
                <a:spcPts val="200"/>
              </a:spcAft>
              <a:buNone/>
            </a:pPr>
            <a:r>
              <a:rPr lang="en-US" altLang="en-US" sz="4000" dirty="0"/>
              <a:t>Romans 8:27; Jeremiah 17:10</a:t>
            </a:r>
          </a:p>
          <a:p>
            <a:pPr marL="400050" indent="-400050">
              <a:spcBef>
                <a:spcPts val="0"/>
              </a:spcBef>
              <a:spcAft>
                <a:spcPts val="200"/>
              </a:spcAft>
            </a:pPr>
            <a:r>
              <a:rPr lang="en-US" altLang="en-US" sz="4400" b="1" dirty="0"/>
              <a:t>God is Omnipresent (Everywhere)</a:t>
            </a:r>
          </a:p>
          <a:p>
            <a:pPr marL="914400" lvl="1" indent="0">
              <a:spcBef>
                <a:spcPts val="0"/>
              </a:spcBef>
              <a:spcAft>
                <a:spcPts val="200"/>
              </a:spcAft>
              <a:buNone/>
            </a:pPr>
            <a:r>
              <a:rPr lang="en-US" altLang="en-US" sz="4000" dirty="0"/>
              <a:t>Psalm 139:7-10</a:t>
            </a:r>
          </a:p>
          <a:p>
            <a:pPr marL="400050" indent="-400050">
              <a:spcBef>
                <a:spcPts val="0"/>
              </a:spcBef>
              <a:spcAft>
                <a:spcPts val="200"/>
              </a:spcAft>
            </a:pPr>
            <a:r>
              <a:rPr lang="en-US" altLang="en-US" sz="4400" b="1" dirty="0"/>
              <a:t>God is Immutable (Changeless)</a:t>
            </a:r>
          </a:p>
          <a:p>
            <a:pPr marL="914400" lvl="1" indent="0">
              <a:spcBef>
                <a:spcPts val="0"/>
              </a:spcBef>
              <a:spcAft>
                <a:spcPts val="200"/>
              </a:spcAft>
              <a:buNone/>
            </a:pPr>
            <a:r>
              <a:rPr lang="en-US" altLang="en-US" sz="4000" dirty="0"/>
              <a:t>Hebrews 6:17-18</a:t>
            </a:r>
          </a:p>
        </p:txBody>
      </p:sp>
      <p:sp>
        <p:nvSpPr>
          <p:cNvPr id="2" name="Explosion: 8 Points 1">
            <a:extLst>
              <a:ext uri="{FF2B5EF4-FFF2-40B4-BE49-F238E27FC236}">
                <a16:creationId xmlns:a16="http://schemas.microsoft.com/office/drawing/2014/main" id="{EEC61C1D-2DEC-46D9-95F2-B8E2A919DA31}"/>
              </a:ext>
            </a:extLst>
          </p:cNvPr>
          <p:cNvSpPr/>
          <p:nvPr/>
        </p:nvSpPr>
        <p:spPr>
          <a:xfrm>
            <a:off x="9906000" y="-19050"/>
            <a:ext cx="4191000" cy="6477000"/>
          </a:xfrm>
          <a:prstGeom prst="irregularSeal1">
            <a:avLst/>
          </a:prstGeom>
          <a:solidFill>
            <a:srgbClr val="A39B88">
              <a:alpha val="42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500"/>
                                        <p:tgtEl>
                                          <p:spTgt spid="55299">
                                            <p:txEl>
                                              <p:pRg st="0" end="0"/>
                                            </p:txEl>
                                          </p:spTgt>
                                        </p:tgtEl>
                                      </p:cBhvr>
                                    </p:animEffect>
                                    <p:anim calcmode="lin" valueType="num">
                                      <p:cBhvr>
                                        <p:cTn id="8"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529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fade">
                                      <p:cBhvr>
                                        <p:cTn id="12" dur="500"/>
                                        <p:tgtEl>
                                          <p:spTgt spid="55299">
                                            <p:txEl>
                                              <p:pRg st="1" end="1"/>
                                            </p:txEl>
                                          </p:spTgt>
                                        </p:tgtEl>
                                      </p:cBhvr>
                                    </p:animEffect>
                                    <p:anim calcmode="lin" valueType="num">
                                      <p:cBhvr>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52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Effect transition="in" filter="fade">
                                      <p:cBhvr>
                                        <p:cTn id="19" dur="500"/>
                                        <p:tgtEl>
                                          <p:spTgt spid="55299">
                                            <p:txEl>
                                              <p:pRg st="2" end="2"/>
                                            </p:txEl>
                                          </p:spTgt>
                                        </p:tgtEl>
                                      </p:cBhvr>
                                    </p:animEffect>
                                    <p:anim calcmode="lin" valueType="num">
                                      <p:cBhvr>
                                        <p:cTn id="20"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5299">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5299">
                                            <p:txEl>
                                              <p:pRg st="3" end="3"/>
                                            </p:txEl>
                                          </p:spTgt>
                                        </p:tgtEl>
                                        <p:attrNameLst>
                                          <p:attrName>style.visibility</p:attrName>
                                        </p:attrNameLst>
                                      </p:cBhvr>
                                      <p:to>
                                        <p:strVal val="visible"/>
                                      </p:to>
                                    </p:set>
                                    <p:animEffect transition="in" filter="fade">
                                      <p:cBhvr>
                                        <p:cTn id="24" dur="500"/>
                                        <p:tgtEl>
                                          <p:spTgt spid="55299">
                                            <p:txEl>
                                              <p:pRg st="3" end="3"/>
                                            </p:txEl>
                                          </p:spTgt>
                                        </p:tgtEl>
                                      </p:cBhvr>
                                    </p:animEffect>
                                    <p:anim calcmode="lin" valueType="num">
                                      <p:cBhvr>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552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5299">
                                            <p:txEl>
                                              <p:pRg st="4" end="4"/>
                                            </p:txEl>
                                          </p:spTgt>
                                        </p:tgtEl>
                                        <p:attrNameLst>
                                          <p:attrName>style.visibility</p:attrName>
                                        </p:attrNameLst>
                                      </p:cBhvr>
                                      <p:to>
                                        <p:strVal val="visible"/>
                                      </p:to>
                                    </p:set>
                                    <p:animEffect transition="in" filter="fade">
                                      <p:cBhvr>
                                        <p:cTn id="31" dur="500"/>
                                        <p:tgtEl>
                                          <p:spTgt spid="55299">
                                            <p:txEl>
                                              <p:pRg st="4" end="4"/>
                                            </p:txEl>
                                          </p:spTgt>
                                        </p:tgtEl>
                                      </p:cBhvr>
                                    </p:animEffect>
                                    <p:anim calcmode="lin" valueType="num">
                                      <p:cBhvr>
                                        <p:cTn id="32"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5299">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5299">
                                            <p:txEl>
                                              <p:pRg st="5" end="5"/>
                                            </p:txEl>
                                          </p:spTgt>
                                        </p:tgtEl>
                                        <p:attrNameLst>
                                          <p:attrName>style.visibility</p:attrName>
                                        </p:attrNameLst>
                                      </p:cBhvr>
                                      <p:to>
                                        <p:strVal val="visible"/>
                                      </p:to>
                                    </p:set>
                                    <p:animEffect transition="in" filter="fade">
                                      <p:cBhvr>
                                        <p:cTn id="36" dur="500"/>
                                        <p:tgtEl>
                                          <p:spTgt spid="55299">
                                            <p:txEl>
                                              <p:pRg st="5" end="5"/>
                                            </p:txEl>
                                          </p:spTgt>
                                        </p:tgtEl>
                                      </p:cBhvr>
                                    </p:animEffect>
                                    <p:anim calcmode="lin" valueType="num">
                                      <p:cBhvr>
                                        <p:cTn id="37" dur="500" fill="hold"/>
                                        <p:tgtEl>
                                          <p:spTgt spid="55299">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5529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5299">
                                            <p:txEl>
                                              <p:pRg st="6" end="6"/>
                                            </p:txEl>
                                          </p:spTgt>
                                        </p:tgtEl>
                                        <p:attrNameLst>
                                          <p:attrName>style.visibility</p:attrName>
                                        </p:attrNameLst>
                                      </p:cBhvr>
                                      <p:to>
                                        <p:strVal val="visible"/>
                                      </p:to>
                                    </p:set>
                                    <p:animEffect transition="in" filter="fade">
                                      <p:cBhvr>
                                        <p:cTn id="43" dur="500"/>
                                        <p:tgtEl>
                                          <p:spTgt spid="55299">
                                            <p:txEl>
                                              <p:pRg st="6" end="6"/>
                                            </p:txEl>
                                          </p:spTgt>
                                        </p:tgtEl>
                                      </p:cBhvr>
                                    </p:animEffect>
                                    <p:anim calcmode="lin" valueType="num">
                                      <p:cBhvr>
                                        <p:cTn id="44"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55299">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5299">
                                            <p:txEl>
                                              <p:pRg st="7" end="7"/>
                                            </p:txEl>
                                          </p:spTgt>
                                        </p:tgtEl>
                                        <p:attrNameLst>
                                          <p:attrName>style.visibility</p:attrName>
                                        </p:attrNameLst>
                                      </p:cBhvr>
                                      <p:to>
                                        <p:strVal val="visible"/>
                                      </p:to>
                                    </p:set>
                                    <p:animEffect transition="in" filter="fade">
                                      <p:cBhvr>
                                        <p:cTn id="48" dur="500"/>
                                        <p:tgtEl>
                                          <p:spTgt spid="55299">
                                            <p:txEl>
                                              <p:pRg st="7" end="7"/>
                                            </p:txEl>
                                          </p:spTgt>
                                        </p:tgtEl>
                                      </p:cBhvr>
                                    </p:animEffect>
                                    <p:anim calcmode="lin" valueType="num">
                                      <p:cBhvr>
                                        <p:cTn id="49" dur="500" fill="hold"/>
                                        <p:tgtEl>
                                          <p:spTgt spid="55299">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552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48301F8-C10A-4486-9CB4-2BBCF8A5F24C}"/>
              </a:ext>
            </a:extLst>
          </p:cNvPr>
          <p:cNvSpPr>
            <a:spLocks noGrp="1" noChangeArrowheads="1"/>
          </p:cNvSpPr>
          <p:nvPr>
            <p:ph type="title"/>
          </p:nvPr>
        </p:nvSpPr>
        <p:spPr>
          <a:xfrm>
            <a:off x="838200" y="152400"/>
            <a:ext cx="9753600" cy="1219200"/>
          </a:xfrm>
        </p:spPr>
        <p:txBody>
          <a:bodyPr>
            <a:normAutofit/>
          </a:bodyPr>
          <a:lstStyle/>
          <a:p>
            <a:r>
              <a:rPr lang="en-US" altLang="en-US" sz="6000" dirty="0">
                <a:latin typeface="BadaBoom BB" panose="020B0603050302020204" pitchFamily="34" charset="0"/>
              </a:rPr>
              <a:t>The Awesome Qualities of God!</a:t>
            </a:r>
          </a:p>
        </p:txBody>
      </p:sp>
      <p:sp>
        <p:nvSpPr>
          <p:cNvPr id="55299" name="Rectangle 3">
            <a:extLst>
              <a:ext uri="{FF2B5EF4-FFF2-40B4-BE49-F238E27FC236}">
                <a16:creationId xmlns:a16="http://schemas.microsoft.com/office/drawing/2014/main" id="{2032D2EE-73D2-444B-81AF-125E9D0A4F60}"/>
              </a:ext>
            </a:extLst>
          </p:cNvPr>
          <p:cNvSpPr>
            <a:spLocks noGrp="1" noChangeArrowheads="1"/>
          </p:cNvSpPr>
          <p:nvPr>
            <p:ph idx="1"/>
          </p:nvPr>
        </p:nvSpPr>
        <p:spPr>
          <a:xfrm>
            <a:off x="914400" y="1447800"/>
            <a:ext cx="9677400" cy="5029200"/>
          </a:xfrm>
        </p:spPr>
        <p:txBody>
          <a:bodyPr>
            <a:noAutofit/>
          </a:bodyPr>
          <a:lstStyle/>
          <a:p>
            <a:pPr marL="400050" indent="-400050">
              <a:spcBef>
                <a:spcPts val="0"/>
              </a:spcBef>
              <a:spcAft>
                <a:spcPts val="200"/>
              </a:spcAft>
            </a:pPr>
            <a:r>
              <a:rPr lang="en-US" altLang="en-US" sz="4400" b="1" dirty="0"/>
              <a:t>God is Omnipotent (All-powerful)</a:t>
            </a:r>
          </a:p>
          <a:p>
            <a:pPr marL="914400" lvl="1" indent="0">
              <a:spcBef>
                <a:spcPts val="0"/>
              </a:spcBef>
              <a:spcAft>
                <a:spcPts val="200"/>
              </a:spcAft>
              <a:buNone/>
            </a:pPr>
            <a:r>
              <a:rPr lang="en-US" altLang="en-US" sz="4000" dirty="0"/>
              <a:t>Psalm 89:8</a:t>
            </a:r>
          </a:p>
          <a:p>
            <a:pPr marL="400050" indent="-400050">
              <a:spcBef>
                <a:spcPts val="0"/>
              </a:spcBef>
              <a:spcAft>
                <a:spcPts val="200"/>
              </a:spcAft>
            </a:pPr>
            <a:r>
              <a:rPr lang="en-US" altLang="en-US" sz="4400" b="1" dirty="0"/>
              <a:t>God is Omniscient (All-knowing)</a:t>
            </a:r>
          </a:p>
          <a:p>
            <a:pPr marL="914400" lvl="1" indent="0">
              <a:spcBef>
                <a:spcPts val="0"/>
              </a:spcBef>
              <a:spcAft>
                <a:spcPts val="200"/>
              </a:spcAft>
              <a:buNone/>
            </a:pPr>
            <a:r>
              <a:rPr lang="en-US" altLang="en-US" sz="4000" dirty="0"/>
              <a:t>Romans 8:27; Jeremiah 17:10</a:t>
            </a:r>
          </a:p>
          <a:p>
            <a:pPr marL="400050" indent="-400050">
              <a:spcBef>
                <a:spcPts val="0"/>
              </a:spcBef>
              <a:spcAft>
                <a:spcPts val="200"/>
              </a:spcAft>
            </a:pPr>
            <a:r>
              <a:rPr lang="en-US" altLang="en-US" sz="4400" b="1" dirty="0"/>
              <a:t>God is Omnipresent (Everywhere)</a:t>
            </a:r>
          </a:p>
          <a:p>
            <a:pPr marL="914400" lvl="1" indent="0">
              <a:spcBef>
                <a:spcPts val="0"/>
              </a:spcBef>
              <a:spcAft>
                <a:spcPts val="200"/>
              </a:spcAft>
              <a:buNone/>
            </a:pPr>
            <a:r>
              <a:rPr lang="en-US" altLang="en-US" sz="4000" dirty="0"/>
              <a:t>Psalm 139:7-10</a:t>
            </a:r>
          </a:p>
          <a:p>
            <a:pPr marL="400050" indent="-400050">
              <a:spcBef>
                <a:spcPts val="0"/>
              </a:spcBef>
              <a:spcAft>
                <a:spcPts val="200"/>
              </a:spcAft>
            </a:pPr>
            <a:r>
              <a:rPr lang="en-US" altLang="en-US" sz="4400" b="1" dirty="0"/>
              <a:t>God is Immutable (Changeless)</a:t>
            </a:r>
          </a:p>
          <a:p>
            <a:pPr marL="914400" lvl="1" indent="0">
              <a:spcBef>
                <a:spcPts val="0"/>
              </a:spcBef>
              <a:spcAft>
                <a:spcPts val="200"/>
              </a:spcAft>
              <a:buNone/>
            </a:pPr>
            <a:r>
              <a:rPr lang="en-US" altLang="en-US" sz="4000" dirty="0"/>
              <a:t>Hebrews 6:17-18</a:t>
            </a:r>
          </a:p>
        </p:txBody>
      </p:sp>
      <p:sp>
        <p:nvSpPr>
          <p:cNvPr id="3" name="TextBox 2">
            <a:extLst>
              <a:ext uri="{FF2B5EF4-FFF2-40B4-BE49-F238E27FC236}">
                <a16:creationId xmlns:a16="http://schemas.microsoft.com/office/drawing/2014/main" id="{828859CD-7DCF-427A-A5EB-7AB2E02E215E}"/>
              </a:ext>
            </a:extLst>
          </p:cNvPr>
          <p:cNvSpPr txBox="1"/>
          <p:nvPr/>
        </p:nvSpPr>
        <p:spPr>
          <a:xfrm>
            <a:off x="9906000" y="820710"/>
            <a:ext cx="1828800" cy="5275290"/>
          </a:xfrm>
          <a:prstGeom prst="rect">
            <a:avLst/>
          </a:prstGeom>
          <a:solidFill>
            <a:schemeClr val="tx1"/>
          </a:solidFill>
        </p:spPr>
        <p:txBody>
          <a:bodyPr wrap="square" tIns="91440" rtlCol="0">
            <a:spAutoFit/>
          </a:bodyPr>
          <a:lstStyle/>
          <a:p>
            <a:pPr algn="ctr">
              <a:lnSpc>
                <a:spcPct val="80000"/>
              </a:lnSpc>
            </a:pPr>
            <a:r>
              <a:rPr lang="en-US" sz="4000" b="1" dirty="0">
                <a:solidFill>
                  <a:schemeClr val="bg1"/>
                </a:solidFill>
              </a:rPr>
              <a:t>God</a:t>
            </a:r>
          </a:p>
          <a:p>
            <a:pPr algn="ctr">
              <a:lnSpc>
                <a:spcPct val="80000"/>
              </a:lnSpc>
            </a:pPr>
            <a:r>
              <a:rPr lang="en-US" sz="4000" b="1" dirty="0">
                <a:solidFill>
                  <a:schemeClr val="bg1"/>
                </a:solidFill>
              </a:rPr>
              <a:t>is</a:t>
            </a:r>
          </a:p>
          <a:p>
            <a:pPr algn="ctr"/>
            <a:endParaRPr lang="en-US" sz="2000" b="1" dirty="0">
              <a:solidFill>
                <a:schemeClr val="bg1"/>
              </a:solidFill>
            </a:endParaRPr>
          </a:p>
          <a:p>
            <a:pPr algn="ctr">
              <a:lnSpc>
                <a:spcPct val="70000"/>
              </a:lnSpc>
            </a:pPr>
            <a:r>
              <a:rPr lang="en-US" sz="4000" b="1" dirty="0">
                <a:solidFill>
                  <a:srgbClr val="FFFF00"/>
                </a:solidFill>
              </a:rPr>
              <a:t>S</a:t>
            </a:r>
          </a:p>
          <a:p>
            <a:pPr algn="ctr">
              <a:lnSpc>
                <a:spcPct val="70000"/>
              </a:lnSpc>
            </a:pPr>
            <a:r>
              <a:rPr lang="en-US" sz="4000" b="1" dirty="0">
                <a:solidFill>
                  <a:srgbClr val="FFFF00"/>
                </a:solidFill>
              </a:rPr>
              <a:t>P</a:t>
            </a:r>
          </a:p>
          <a:p>
            <a:pPr algn="ctr">
              <a:lnSpc>
                <a:spcPct val="70000"/>
              </a:lnSpc>
            </a:pPr>
            <a:r>
              <a:rPr lang="en-US" sz="4000" b="1" dirty="0">
                <a:solidFill>
                  <a:srgbClr val="FFFF00"/>
                </a:solidFill>
              </a:rPr>
              <a:t>I</a:t>
            </a:r>
          </a:p>
          <a:p>
            <a:pPr algn="ctr">
              <a:lnSpc>
                <a:spcPct val="70000"/>
              </a:lnSpc>
            </a:pPr>
            <a:r>
              <a:rPr lang="en-US" sz="4000" b="1" dirty="0">
                <a:solidFill>
                  <a:srgbClr val="FFFF00"/>
                </a:solidFill>
              </a:rPr>
              <a:t>R</a:t>
            </a:r>
          </a:p>
          <a:p>
            <a:pPr algn="ctr">
              <a:lnSpc>
                <a:spcPct val="70000"/>
              </a:lnSpc>
            </a:pPr>
            <a:r>
              <a:rPr lang="en-US" sz="4000" b="1" dirty="0">
                <a:solidFill>
                  <a:srgbClr val="FFFF00"/>
                </a:solidFill>
              </a:rPr>
              <a:t>I</a:t>
            </a:r>
          </a:p>
          <a:p>
            <a:pPr algn="ctr">
              <a:lnSpc>
                <a:spcPct val="70000"/>
              </a:lnSpc>
            </a:pPr>
            <a:r>
              <a:rPr lang="en-US" sz="4000" b="1" dirty="0">
                <a:solidFill>
                  <a:srgbClr val="FFFF00"/>
                </a:solidFill>
              </a:rPr>
              <a:t>T</a:t>
            </a:r>
          </a:p>
          <a:p>
            <a:pPr algn="ctr"/>
            <a:endParaRPr lang="en-US" sz="2000" b="1" dirty="0">
              <a:solidFill>
                <a:schemeClr val="bg1"/>
              </a:solidFill>
            </a:endParaRPr>
          </a:p>
          <a:p>
            <a:pPr algn="ctr">
              <a:lnSpc>
                <a:spcPct val="80000"/>
              </a:lnSpc>
            </a:pPr>
            <a:r>
              <a:rPr lang="en-US" sz="4000" b="1" dirty="0">
                <a:solidFill>
                  <a:schemeClr val="bg1"/>
                </a:solidFill>
              </a:rPr>
              <a:t>John</a:t>
            </a:r>
          </a:p>
          <a:p>
            <a:pPr algn="ctr">
              <a:lnSpc>
                <a:spcPct val="80000"/>
              </a:lnSpc>
            </a:pPr>
            <a:r>
              <a:rPr lang="en-US" sz="4000" b="1" dirty="0">
                <a:solidFill>
                  <a:schemeClr val="bg1"/>
                </a:solidFill>
              </a:rPr>
              <a:t>4:23-24</a:t>
            </a:r>
          </a:p>
        </p:txBody>
      </p:sp>
    </p:spTree>
    <p:extLst>
      <p:ext uri="{BB962C8B-B14F-4D97-AF65-F5344CB8AC3E}">
        <p14:creationId xmlns:p14="http://schemas.microsoft.com/office/powerpoint/2010/main" val="2415953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1974E7F-2FA3-4980-AF1F-2A4BD1D70523}"/>
              </a:ext>
            </a:extLst>
          </p:cNvPr>
          <p:cNvSpPr>
            <a:spLocks noGrp="1" noChangeArrowheads="1"/>
          </p:cNvSpPr>
          <p:nvPr>
            <p:ph type="ctrTitle"/>
          </p:nvPr>
        </p:nvSpPr>
        <p:spPr>
          <a:xfrm>
            <a:off x="685800" y="304800"/>
            <a:ext cx="10744200" cy="1371600"/>
          </a:xfrm>
        </p:spPr>
        <p:txBody>
          <a:bodyPr anchor="t">
            <a:noAutofit/>
          </a:bodyPr>
          <a:lstStyle/>
          <a:p>
            <a:pPr algn="l"/>
            <a:r>
              <a:rPr lang="en-US" altLang="en-US" sz="7200" dirty="0">
                <a:latin typeface="BadaBoom BB" panose="020B0603050302020204" pitchFamily="34" charset="0"/>
              </a:rPr>
              <a:t>Conclusion</a:t>
            </a:r>
          </a:p>
        </p:txBody>
      </p:sp>
      <p:sp>
        <p:nvSpPr>
          <p:cNvPr id="78851" name="Rectangle 3">
            <a:extLst>
              <a:ext uri="{FF2B5EF4-FFF2-40B4-BE49-F238E27FC236}">
                <a16:creationId xmlns:a16="http://schemas.microsoft.com/office/drawing/2014/main" id="{05FAAC8F-C139-4AFC-B98B-8D63D3DDE91A}"/>
              </a:ext>
            </a:extLst>
          </p:cNvPr>
          <p:cNvSpPr>
            <a:spLocks noGrp="1" noChangeArrowheads="1"/>
          </p:cNvSpPr>
          <p:nvPr>
            <p:ph type="subTitle" idx="1"/>
          </p:nvPr>
        </p:nvSpPr>
        <p:spPr>
          <a:xfrm>
            <a:off x="685800" y="1524000"/>
            <a:ext cx="10744200" cy="3505200"/>
          </a:xfrm>
        </p:spPr>
        <p:txBody>
          <a:bodyPr>
            <a:normAutofit/>
          </a:bodyPr>
          <a:lstStyle/>
          <a:p>
            <a:pPr algn="l"/>
            <a:r>
              <a:rPr lang="en-US" altLang="en-US" sz="3200" dirty="0"/>
              <a:t>      </a:t>
            </a:r>
            <a:r>
              <a:rPr lang="en-US" altLang="en-US" sz="4400" dirty="0"/>
              <a:t>“Therefore you shall be careful to do as the LORD your God has commanded you; you shall not turn aside to the right hand or to the left.”</a:t>
            </a:r>
          </a:p>
          <a:p>
            <a:pPr algn="r"/>
            <a:r>
              <a:rPr lang="en-US" altLang="en-US" sz="3200" dirty="0"/>
              <a:t>                            </a:t>
            </a:r>
            <a:r>
              <a:rPr lang="en-US" altLang="en-US" sz="4000" dirty="0"/>
              <a:t>(Deuteronomy 5:32)</a:t>
            </a:r>
          </a:p>
        </p:txBody>
      </p:sp>
      <p:sp>
        <p:nvSpPr>
          <p:cNvPr id="78853" name="Text Box 5">
            <a:extLst>
              <a:ext uri="{FF2B5EF4-FFF2-40B4-BE49-F238E27FC236}">
                <a16:creationId xmlns:a16="http://schemas.microsoft.com/office/drawing/2014/main" id="{0F1A2978-27DA-41AB-B25E-8448251B3DAB}"/>
              </a:ext>
            </a:extLst>
          </p:cNvPr>
          <p:cNvSpPr txBox="1">
            <a:spLocks noChangeArrowheads="1"/>
          </p:cNvSpPr>
          <p:nvPr/>
        </p:nvSpPr>
        <p:spPr bwMode="auto">
          <a:xfrm>
            <a:off x="685800" y="5410200"/>
            <a:ext cx="10744200" cy="769441"/>
          </a:xfrm>
          <a:prstGeom prst="rect">
            <a:avLst/>
          </a:prstGeom>
          <a:solidFill>
            <a:schemeClr val="tx1"/>
          </a:solidFill>
          <a:ln>
            <a:noFill/>
          </a:ln>
          <a:effectLst/>
        </p:spPr>
        <p:txBody>
          <a:bodyPr wrap="square">
            <a:spAutoFit/>
          </a:bodyPr>
          <a:lstStyle/>
          <a:p>
            <a:pPr algn="ctr">
              <a:spcBef>
                <a:spcPct val="50000"/>
              </a:spcBef>
            </a:pPr>
            <a:r>
              <a:rPr lang="en-US" altLang="en-US" sz="4400" b="1" dirty="0">
                <a:solidFill>
                  <a:srgbClr val="FFFF00"/>
                </a:solidFill>
              </a:rPr>
              <a:t>Because God is Great, we must Obey Him!</a:t>
            </a: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p:cTn id="7" dur="1000" fill="hold"/>
                                        <p:tgtEl>
                                          <p:spTgt spid="78853"/>
                                        </p:tgtEl>
                                        <p:attrNameLst>
                                          <p:attrName>ppt_w</p:attrName>
                                        </p:attrNameLst>
                                      </p:cBhvr>
                                      <p:tavLst>
                                        <p:tav tm="0">
                                          <p:val>
                                            <p:fltVal val="0"/>
                                          </p:val>
                                        </p:tav>
                                        <p:tav tm="100000">
                                          <p:val>
                                            <p:strVal val="#ppt_w"/>
                                          </p:val>
                                        </p:tav>
                                      </p:tavLst>
                                    </p:anim>
                                    <p:anim calcmode="lin" valueType="num">
                                      <p:cBhvr>
                                        <p:cTn id="8" dur="1000" fill="hold"/>
                                        <p:tgtEl>
                                          <p:spTgt spid="78853"/>
                                        </p:tgtEl>
                                        <p:attrNameLst>
                                          <p:attrName>ppt_h</p:attrName>
                                        </p:attrNameLst>
                                      </p:cBhvr>
                                      <p:tavLst>
                                        <p:tav tm="0">
                                          <p:val>
                                            <p:fltVal val="0"/>
                                          </p:val>
                                        </p:tav>
                                        <p:tav tm="100000">
                                          <p:val>
                                            <p:strVal val="#ppt_h"/>
                                          </p:val>
                                        </p:tav>
                                      </p:tavLst>
                                    </p:anim>
                                    <p:animEffect transition="in" filter="fade">
                                      <p:cBhvr>
                                        <p:cTn id="9" dur="1000"/>
                                        <p:tgtEl>
                                          <p:spTgt spid="78853"/>
                                        </p:tgtEl>
                                      </p:cBhvr>
                                    </p:animEffect>
                                  </p:childTnLst>
                                </p:cTn>
                              </p:par>
                              <p:par>
                                <p:cTn id="10" presetID="53" presetClass="entr" presetSubtype="16" fill="hold" nodeType="withEffect">
                                  <p:stCondLst>
                                    <p:cond delay="0"/>
                                  </p:stCondLst>
                                  <p:childTnLst>
                                    <p:set>
                                      <p:cBhvr>
                                        <p:cTn id="11" dur="1" fill="hold">
                                          <p:stCondLst>
                                            <p:cond delay="0"/>
                                          </p:stCondLst>
                                        </p:cTn>
                                        <p:tgtEl>
                                          <p:spTgt spid="78853">
                                            <p:txEl>
                                              <p:pRg st="0" end="0"/>
                                            </p:txEl>
                                          </p:spTgt>
                                        </p:tgtEl>
                                        <p:attrNameLst>
                                          <p:attrName>style.visibility</p:attrName>
                                        </p:attrNameLst>
                                      </p:cBhvr>
                                      <p:to>
                                        <p:strVal val="visible"/>
                                      </p:to>
                                    </p:set>
                                    <p:anim calcmode="lin" valueType="num">
                                      <p:cBhvr>
                                        <p:cTn id="12" dur="1000" fill="hold"/>
                                        <p:tgtEl>
                                          <p:spTgt spid="7885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7885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788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Lst>
  </p:timing>
</p:sld>
</file>

<file path=ppt/theme/theme1.xml><?xml version="1.0" encoding="utf-8"?>
<a:theme xmlns:a="http://schemas.openxmlformats.org/drawingml/2006/main" name="Cray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221</TotalTime>
  <Words>925</Words>
  <Application>Microsoft Office PowerPoint</Application>
  <PresentationFormat>Widescreen</PresentationFormat>
  <Paragraphs>78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 Light</vt:lpstr>
      <vt:lpstr>Comic Sans MS</vt:lpstr>
      <vt:lpstr>BadaBoom BB</vt:lpstr>
      <vt:lpstr>Calibri</vt:lpstr>
      <vt:lpstr>Arial</vt:lpstr>
      <vt:lpstr>KG TRIBECA STAMP</vt:lpstr>
      <vt:lpstr>Crayons</vt:lpstr>
      <vt:lpstr>God Is Great!</vt:lpstr>
      <vt:lpstr>The Awesome Qualities of God!</vt:lpstr>
      <vt:lpstr>The Awesome Qualities of God!</vt:lpstr>
      <vt:lpstr>Conclusion</vt:lpstr>
    </vt:vector>
  </TitlesOfParts>
  <Company>West Side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Great!</dc:title>
  <dc:creator>Stan Cox</dc:creator>
  <cp:lastModifiedBy>Stan Cox</cp:lastModifiedBy>
  <cp:revision>9</cp:revision>
  <cp:lastPrinted>1601-01-01T00:00:00Z</cp:lastPrinted>
  <dcterms:created xsi:type="dcterms:W3CDTF">2007-04-01T06:03:00Z</dcterms:created>
  <dcterms:modified xsi:type="dcterms:W3CDTF">2021-09-03T23:42:11Z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ies>
</file>