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6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embeddedFontLst>
    <p:embeddedFont>
      <p:font typeface="Gill Sans MT" panose="020B0502020104020203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54244" autoAdjust="0"/>
  </p:normalViewPr>
  <p:slideViewPr>
    <p:cSldViewPr snapToGrid="0">
      <p:cViewPr varScale="1">
        <p:scale>
          <a:sx n="35" d="100"/>
          <a:sy n="35" d="100"/>
        </p:scale>
        <p:origin x="20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1DAB9-DAAA-4F01-B179-BAFB5C234651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9FFEC-BF6D-476B-9493-2A97D185F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77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(Genesis 17:1), </a:t>
            </a:r>
            <a:r>
              <a:rPr lang="en-US" i="1" dirty="0"/>
              <a:t>“When Abram was ninety-nine years old, the Lord appeared to Abram and said to him, ‘I am Almighty God; walk before Me and be blameless.’”</a:t>
            </a:r>
          </a:p>
          <a:p>
            <a:pPr marL="228600" indent="-228600">
              <a:buAutoNum type="alphaUcPeriod"/>
            </a:pPr>
            <a:r>
              <a:rPr lang="en-US" dirty="0"/>
              <a:t>God can be identified by His characteristics.</a:t>
            </a:r>
          </a:p>
          <a:p>
            <a:pPr marL="228600" indent="-228600">
              <a:buAutoNum type="alphaUcPeriod"/>
            </a:pPr>
            <a:r>
              <a:rPr lang="en-US" dirty="0"/>
              <a:t>He is far different than what the pagan minds have imagined </a:t>
            </a:r>
          </a:p>
          <a:p>
            <a:pPr marL="228600" indent="-228600">
              <a:buAutoNum type="alphaUcPeriod"/>
            </a:pPr>
            <a:r>
              <a:rPr lang="en-US" dirty="0"/>
              <a:t>Some do not understand who God is, saying that there are two Gods - one in the Old Testament and one in the New Testament.  This is not true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His unchanging nature is indicated in scripture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dirty="0"/>
              <a:t>(Exodus 3:14), </a:t>
            </a:r>
            <a:r>
              <a:rPr lang="en-US" i="1" dirty="0"/>
              <a:t>“And God said to Moses, "I AM WHO I AM." And He said, "Thus you shall say to the children of Israel, 'I AM has sent me to you. ‘”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dirty="0"/>
              <a:t>(Hebrews 13:8), </a:t>
            </a:r>
            <a:r>
              <a:rPr lang="en-US" i="1" dirty="0"/>
              <a:t>“Jesus Christ is the same yesterday, today, and forever.”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dirty="0"/>
              <a:t>Consider some of the most important and singular aspects of God’s nature: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9FFEC-BF6D-476B-9493-2A97D185F1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8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God is right </a:t>
            </a:r>
          </a:p>
          <a:p>
            <a:pPr marL="0" indent="0">
              <a:buNone/>
            </a:pPr>
            <a:r>
              <a:rPr lang="en-US" b="1" dirty="0"/>
              <a:t>(Deuteronomy 32:4), [Song of Moses], </a:t>
            </a:r>
            <a:r>
              <a:rPr lang="en-US" i="1" dirty="0"/>
              <a:t>“He is the Rock, His work is perfect; for all His ways are justice, a God of truth and without injustice; righteous and upright is He.”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God is always right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(Psalm 19:7-10), </a:t>
            </a:r>
            <a:r>
              <a:rPr lang="en-US" i="1" dirty="0"/>
              <a:t>“The law of the Lord is perfect, converting the soul; the testimony of the Lord is sure, making wise the simple; </a:t>
            </a:r>
            <a:r>
              <a:rPr lang="en-US" i="1" baseline="30000" dirty="0"/>
              <a:t>8</a:t>
            </a:r>
            <a:r>
              <a:rPr lang="en-US" i="1" dirty="0"/>
              <a:t> the statutes of the Lord are right, rejoicing the heart; the commandment of the Lord is pure, enlightening the eyes; </a:t>
            </a:r>
            <a:r>
              <a:rPr lang="en-US" i="1" baseline="30000" dirty="0"/>
              <a:t>9</a:t>
            </a:r>
            <a:r>
              <a:rPr lang="en-US" i="1" dirty="0"/>
              <a:t> the fear of the Lord is clean, enduring forever; the judgments of the Lord are true and righteous altogether. </a:t>
            </a:r>
            <a:r>
              <a:rPr lang="en-US" i="1" baseline="30000" dirty="0"/>
              <a:t>10</a:t>
            </a:r>
            <a:r>
              <a:rPr lang="en-US" i="1" dirty="0"/>
              <a:t> More to be desired are they than gold, Yea, than much fine gold; sweeter also than honey and the honeycomb.”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He is right even when His wisdom doesn’t make sense to us.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Our wisest thought is foolishness to God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(1 Corinthians 1:25), </a:t>
            </a:r>
            <a:r>
              <a:rPr lang="en-US" i="1" dirty="0"/>
              <a:t>“Because the foolishness of God is wiser than men, and the weakness of God is stronger than men.”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9FFEC-BF6D-476B-9493-2A97D185F1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56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God is good</a:t>
            </a:r>
          </a:p>
          <a:p>
            <a:pPr marL="0" indent="0">
              <a:buNone/>
            </a:pPr>
            <a:r>
              <a:rPr lang="en-US" b="1" dirty="0"/>
              <a:t>(Psalm 25:8-10), </a:t>
            </a:r>
            <a:r>
              <a:rPr lang="en-US" i="1" dirty="0"/>
              <a:t>“Good and upright is the Lord; therefore He teaches sinners in the way. </a:t>
            </a:r>
            <a:r>
              <a:rPr lang="en-US" i="1" baseline="30000" dirty="0"/>
              <a:t>9</a:t>
            </a:r>
            <a:r>
              <a:rPr lang="en-US" i="1" dirty="0"/>
              <a:t> The humble He guides in justice, and the humble He teaches His way. </a:t>
            </a:r>
            <a:r>
              <a:rPr lang="en-US" i="1" baseline="30000" dirty="0"/>
              <a:t>10</a:t>
            </a:r>
            <a:r>
              <a:rPr lang="en-US" i="1" dirty="0"/>
              <a:t> All the paths of the Lord are mercy and truth, to such as keep His covenant and His testimonies.”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God was good in the Old Testament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(Psalm 52:1), </a:t>
            </a:r>
            <a:r>
              <a:rPr lang="en-US" i="1" dirty="0"/>
              <a:t>“Why do you boast in evil, O mighty man? The goodness of God endures continually.”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God is good in the New Testament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(Romans 2:4),</a:t>
            </a:r>
            <a:r>
              <a:rPr lang="en-US" b="1" i="1" dirty="0"/>
              <a:t> </a:t>
            </a:r>
            <a:r>
              <a:rPr lang="en-US" i="1" dirty="0"/>
              <a:t>“Or do you despise the riches of His goodness, forbearance, and longsuffering, not knowing that the goodness of God leads you to repentance?”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="1" dirty="0"/>
              <a:t>Note: The fact that tragedy happens (and evil is in the world) doesn’t mean that God is not good.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We do wrong when we blame God for the evil that we do (free will)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9FFEC-BF6D-476B-9493-2A97D185F1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21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b="1" dirty="0"/>
              <a:t>God is loving</a:t>
            </a:r>
          </a:p>
          <a:p>
            <a:pPr marL="0" indent="0">
              <a:buFont typeface="+mj-lt"/>
              <a:buNone/>
            </a:pPr>
            <a:r>
              <a:rPr lang="en-US" b="1" dirty="0"/>
              <a:t>(I John 4:8-11), </a:t>
            </a:r>
            <a:r>
              <a:rPr lang="en-US" i="1" dirty="0"/>
              <a:t>“He who does not love does not know God, for God is love. </a:t>
            </a:r>
            <a:r>
              <a:rPr lang="en-US" i="1" baseline="30000" dirty="0"/>
              <a:t>9</a:t>
            </a:r>
            <a:r>
              <a:rPr lang="en-US" i="1" dirty="0"/>
              <a:t> In this the love of God was manifested toward us, that God has sent His only begotten Son into the world, that we might live through Him. </a:t>
            </a:r>
            <a:r>
              <a:rPr lang="en-US" i="1" baseline="30000" dirty="0"/>
              <a:t>10</a:t>
            </a:r>
            <a:r>
              <a:rPr lang="en-US" i="1" dirty="0"/>
              <a:t> In this is love, not that we loved God, but that He loved us and sent His Son to be the propitiation for our sins. </a:t>
            </a:r>
            <a:r>
              <a:rPr lang="en-US" i="1" baseline="30000" dirty="0"/>
              <a:t>11</a:t>
            </a:r>
            <a:r>
              <a:rPr lang="en-US" i="1" dirty="0"/>
              <a:t> Beloved, if God so loved us, we also ought to love one another.”</a:t>
            </a:r>
          </a:p>
          <a:p>
            <a:pPr marL="0" indent="0">
              <a:buFont typeface="+mj-lt"/>
              <a:buNone/>
            </a:pPr>
            <a:r>
              <a:rPr lang="en-US" b="1" dirty="0"/>
              <a:t>(16), </a:t>
            </a:r>
            <a:r>
              <a:rPr lang="en-US" i="1" dirty="0"/>
              <a:t>“And we have known and believed the love that God has for us. God is love, and he who abides in love abides in God, and God in him.”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His love is unconditional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(Romans 5:8), </a:t>
            </a:r>
            <a:r>
              <a:rPr lang="en-US" i="1" dirty="0"/>
              <a:t>“But God demonstrates His own love toward us, in that while we were still sinners, Christ died for us.”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God would that we would all take advantage of his love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(1 Timothy 2:1-4), </a:t>
            </a:r>
            <a:r>
              <a:rPr lang="en-US" i="1" dirty="0"/>
              <a:t>“Therefore I exhort first of all that supplications, prayers, intercessions, and giving of thanks be made for all men, </a:t>
            </a:r>
            <a:r>
              <a:rPr lang="en-US" i="1" baseline="30000" dirty="0"/>
              <a:t>2</a:t>
            </a:r>
            <a:r>
              <a:rPr lang="en-US" i="1" dirty="0"/>
              <a:t> for kings and all who are in authority, that we may lead a quiet and peaceable life in all godliness and reverence. </a:t>
            </a:r>
            <a:r>
              <a:rPr lang="en-US" i="1" baseline="30000" dirty="0"/>
              <a:t>3</a:t>
            </a:r>
            <a:r>
              <a:rPr lang="en-US" i="1" dirty="0"/>
              <a:t> For this is good and acceptable in the sight of God our Savior, </a:t>
            </a:r>
            <a:r>
              <a:rPr lang="en-US" i="1" baseline="30000" dirty="0"/>
              <a:t>4</a:t>
            </a:r>
            <a:r>
              <a:rPr lang="en-US" i="1" dirty="0"/>
              <a:t> </a:t>
            </a:r>
            <a:r>
              <a:rPr lang="en-US" i="1" u="sng" dirty="0"/>
              <a:t>who desires all men to be saved and to come to the knowledge of the truth</a:t>
            </a:r>
            <a:r>
              <a:rPr lang="en-US" i="1" dirty="0"/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9FFEC-BF6D-476B-9493-2A97D185F1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04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b="1" dirty="0"/>
              <a:t>God is longsuffering </a:t>
            </a:r>
          </a:p>
          <a:p>
            <a:pPr marL="0" indent="0">
              <a:buFont typeface="+mj-lt"/>
              <a:buNone/>
            </a:pPr>
            <a:r>
              <a:rPr lang="en-US" b="1" dirty="0"/>
              <a:t>(2 Peter 3:14-15), </a:t>
            </a:r>
            <a:r>
              <a:rPr lang="en-US" i="1" dirty="0"/>
              <a:t>“Therefore, beloved, looking forward to these things, </a:t>
            </a:r>
            <a:r>
              <a:rPr lang="en-US" b="1" i="0" dirty="0"/>
              <a:t>[the coming, final judgement and destruction of the world] </a:t>
            </a:r>
            <a:r>
              <a:rPr lang="en-US" i="1" dirty="0"/>
              <a:t>be diligent to be found by Him in peace, without spot and blameless; </a:t>
            </a:r>
            <a:r>
              <a:rPr lang="en-US" i="1" baseline="30000" dirty="0"/>
              <a:t>15</a:t>
            </a:r>
            <a:r>
              <a:rPr lang="en-US" i="1" dirty="0"/>
              <a:t> </a:t>
            </a:r>
            <a:r>
              <a:rPr lang="en-US" i="1" u="sng" dirty="0"/>
              <a:t>and consider that the longsuffering of our Lord is salvation</a:t>
            </a:r>
            <a:r>
              <a:rPr lang="en-US" i="1" dirty="0"/>
              <a:t>…”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He has shown His longsuffering in the past (Preaching of Noah, dealings with Israel)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His longsuffering will one day come to and end!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Invitation:  Don’t wait too long!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(2 Corinthians 6:1-2), </a:t>
            </a:r>
            <a:r>
              <a:rPr lang="en-US" i="1" dirty="0"/>
              <a:t>“We then, as workers together with Him also plead with you not to receive the grace of God in vain. </a:t>
            </a:r>
            <a:r>
              <a:rPr lang="en-US" i="1" baseline="30000" dirty="0"/>
              <a:t>2</a:t>
            </a:r>
            <a:r>
              <a:rPr lang="en-US" i="1" dirty="0"/>
              <a:t> For He says: ‘In an acceptable time I have heard you</a:t>
            </a:r>
            <a:r>
              <a:rPr lang="en-US" i="1"/>
              <a:t>, and </a:t>
            </a:r>
            <a:r>
              <a:rPr lang="en-US" i="1" dirty="0"/>
              <a:t>in the day of salvation I have helped </a:t>
            </a:r>
            <a:r>
              <a:rPr lang="en-US" i="1"/>
              <a:t>you.’ </a:t>
            </a:r>
            <a:r>
              <a:rPr lang="en-US" i="1" dirty="0"/>
              <a:t>Behold, now is the accepted time; behold, now is the day of salvation.”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9FFEC-BF6D-476B-9493-2A97D185F1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2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7/22/2017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7/22/2017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7/22/2017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7/22/2017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7/22/2017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7/22/2017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7/22/2017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7/22/2017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7/22/2017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7/22/2017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9E91-4891-441B-ADEF-B85C5D2925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God 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AE3FB-85C3-4E5C-9CF2-24673DEE1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599708"/>
            <a:ext cx="6801612" cy="992729"/>
          </a:xfrm>
        </p:spPr>
        <p:txBody>
          <a:bodyPr>
            <a:normAutofit/>
          </a:bodyPr>
          <a:lstStyle/>
          <a:p>
            <a:r>
              <a:rPr lang="en-US" sz="4800" dirty="0"/>
              <a:t>Genesis 17:1</a:t>
            </a:r>
          </a:p>
        </p:txBody>
      </p:sp>
    </p:spTree>
    <p:extLst>
      <p:ext uri="{BB962C8B-B14F-4D97-AF65-F5344CB8AC3E}">
        <p14:creationId xmlns:p14="http://schemas.microsoft.com/office/powerpoint/2010/main" val="172373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CA9B-10C2-41C0-8D77-A5166476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God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F983F-FBDE-4A02-859F-0DDA8D061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37" y="2638044"/>
            <a:ext cx="10868890" cy="357572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4400" b="1" cap="small" dirty="0"/>
              <a:t>Right</a:t>
            </a:r>
            <a:r>
              <a:rPr lang="en-US" sz="4400" dirty="0"/>
              <a:t> (Deuteronomy 32:4; Psalm 19:7-10)</a:t>
            </a:r>
          </a:p>
        </p:txBody>
      </p:sp>
    </p:spTree>
    <p:extLst>
      <p:ext uri="{BB962C8B-B14F-4D97-AF65-F5344CB8AC3E}">
        <p14:creationId xmlns:p14="http://schemas.microsoft.com/office/powerpoint/2010/main" val="221272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CA9B-10C2-41C0-8D77-A5166476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God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F983F-FBDE-4A02-859F-0DDA8D061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37" y="2638044"/>
            <a:ext cx="10868890" cy="357572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4400" b="1" cap="small" dirty="0"/>
              <a:t>Right</a:t>
            </a:r>
            <a:r>
              <a:rPr lang="en-US" sz="4400" dirty="0"/>
              <a:t> (Deuteronomy 32:4; Psalm 19:7-10)</a:t>
            </a:r>
          </a:p>
          <a:p>
            <a:pPr marL="457200" indent="-457200"/>
            <a:r>
              <a:rPr lang="en-US" sz="4400" b="1" cap="small" dirty="0"/>
              <a:t>Good</a:t>
            </a:r>
            <a:r>
              <a:rPr lang="en-US" sz="4400" dirty="0"/>
              <a:t> (Psalm 25:8-10; 52:1; Romans 2:4)</a:t>
            </a:r>
          </a:p>
        </p:txBody>
      </p:sp>
    </p:spTree>
    <p:extLst>
      <p:ext uri="{BB962C8B-B14F-4D97-AF65-F5344CB8AC3E}">
        <p14:creationId xmlns:p14="http://schemas.microsoft.com/office/powerpoint/2010/main" val="53184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CA9B-10C2-41C0-8D77-A5166476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God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F983F-FBDE-4A02-859F-0DDA8D061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37" y="2638044"/>
            <a:ext cx="10868890" cy="357572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4400" b="1" cap="small" dirty="0"/>
              <a:t>Right</a:t>
            </a:r>
            <a:r>
              <a:rPr lang="en-US" sz="4400" dirty="0"/>
              <a:t> (Deuteronomy 32:4; Psalm 19:7-10)</a:t>
            </a:r>
          </a:p>
          <a:p>
            <a:pPr marL="457200" indent="-457200"/>
            <a:r>
              <a:rPr lang="en-US" sz="4400" b="1" cap="small" dirty="0"/>
              <a:t>Good</a:t>
            </a:r>
            <a:r>
              <a:rPr lang="en-US" sz="4400" dirty="0"/>
              <a:t> (Psalm 25:8-10; 52:1; Romans 2:4)</a:t>
            </a:r>
          </a:p>
          <a:p>
            <a:pPr marL="457200" indent="-457200"/>
            <a:r>
              <a:rPr lang="en-US" sz="4400" b="1" cap="small" dirty="0"/>
              <a:t>Loving</a:t>
            </a:r>
            <a:r>
              <a:rPr lang="en-US" sz="4400" dirty="0"/>
              <a:t> (1 John 4:8-11,16; Romans 5:8)</a:t>
            </a:r>
          </a:p>
        </p:txBody>
      </p:sp>
    </p:spTree>
    <p:extLst>
      <p:ext uri="{BB962C8B-B14F-4D97-AF65-F5344CB8AC3E}">
        <p14:creationId xmlns:p14="http://schemas.microsoft.com/office/powerpoint/2010/main" val="52346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CA9B-10C2-41C0-8D77-A5166476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God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F983F-FBDE-4A02-859F-0DDA8D061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37" y="2638044"/>
            <a:ext cx="10868890" cy="357572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4400" b="1" cap="small" dirty="0"/>
              <a:t>Right</a:t>
            </a:r>
            <a:r>
              <a:rPr lang="en-US" sz="4400" dirty="0"/>
              <a:t> (Deuteronomy 32:4; Psalm 19:7-10)</a:t>
            </a:r>
          </a:p>
          <a:p>
            <a:pPr marL="457200" indent="-457200"/>
            <a:r>
              <a:rPr lang="en-US" sz="4400" b="1" cap="small" dirty="0"/>
              <a:t>Good</a:t>
            </a:r>
            <a:r>
              <a:rPr lang="en-US" sz="4400" dirty="0"/>
              <a:t> (Psalm 25:8-10; 52:1; Romans 2:4)</a:t>
            </a:r>
          </a:p>
          <a:p>
            <a:pPr marL="457200" indent="-457200"/>
            <a:r>
              <a:rPr lang="en-US" sz="4400" b="1" cap="small" dirty="0"/>
              <a:t>Loving</a:t>
            </a:r>
            <a:r>
              <a:rPr lang="en-US" sz="4400" dirty="0"/>
              <a:t> (1 John 4:8-11,16; Romans 5:8)</a:t>
            </a:r>
          </a:p>
          <a:p>
            <a:pPr marL="457200" indent="-457200"/>
            <a:r>
              <a:rPr lang="en-US" sz="4400" b="1" cap="small" dirty="0"/>
              <a:t>Longsuffering</a:t>
            </a:r>
            <a:r>
              <a:rPr lang="en-US" sz="4400" dirty="0"/>
              <a:t> (2 Peter 3:14-15)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4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64</TotalTime>
  <Words>1064</Words>
  <Application>Microsoft Office PowerPoint</Application>
  <PresentationFormat>Widescreen</PresentationFormat>
  <Paragraphs>59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Gill Sans MT</vt:lpstr>
      <vt:lpstr>Calibri</vt:lpstr>
      <vt:lpstr>Arial</vt:lpstr>
      <vt:lpstr>Parcel</vt:lpstr>
      <vt:lpstr>God Is</vt:lpstr>
      <vt:lpstr>God Is</vt:lpstr>
      <vt:lpstr>God Is</vt:lpstr>
      <vt:lpstr>God Is</vt:lpstr>
      <vt:lpstr>God 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Is</dc:title>
  <dc:creator>Stan Cox</dc:creator>
  <cp:lastModifiedBy>Stan Cox</cp:lastModifiedBy>
  <cp:revision>6</cp:revision>
  <dcterms:created xsi:type="dcterms:W3CDTF">2017-07-23T02:38:49Z</dcterms:created>
  <dcterms:modified xsi:type="dcterms:W3CDTF">2017-07-23T03:43:48Z</dcterms:modified>
</cp:coreProperties>
</file>