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handoutMasterIdLst>
    <p:handoutMasterId r:id="rId12"/>
  </p:handoutMasterIdLst>
  <p:sldIdLst>
    <p:sldId id="257" r:id="rId4"/>
    <p:sldId id="269" r:id="rId5"/>
    <p:sldId id="271" r:id="rId6"/>
    <p:sldId id="272" r:id="rId7"/>
    <p:sldId id="273" r:id="rId8"/>
    <p:sldId id="274"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4093" autoAdjust="0"/>
  </p:normalViewPr>
  <p:slideViewPr>
    <p:cSldViewPr>
      <p:cViewPr varScale="1">
        <p:scale>
          <a:sx n="44" d="100"/>
          <a:sy n="44" d="100"/>
        </p:scale>
        <p:origin x="2076" y="48"/>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1800" dirty="0" smtClean="0">
                <a:latin typeface="Eras Bold ITC" panose="020B0907030504020204" pitchFamily="34" charset="0"/>
              </a:rPr>
              <a:t>God is not like us…</a:t>
            </a:r>
            <a:endParaRPr lang="en-US" sz="1800" dirty="0">
              <a:latin typeface="Eras Bold ITC" panose="020B0907030504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February 22, 2015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5A2321-484C-409C-B1B5-EBB25757ACE2}" type="slidenum">
              <a:rPr lang="en-US" smtClean="0"/>
              <a:t>‹#›</a:t>
            </a:fld>
            <a:endParaRPr lang="en-US"/>
          </a:p>
        </p:txBody>
      </p:sp>
    </p:spTree>
    <p:extLst>
      <p:ext uri="{BB962C8B-B14F-4D97-AF65-F5344CB8AC3E}">
        <p14:creationId xmlns:p14="http://schemas.microsoft.com/office/powerpoint/2010/main" val="1123239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65319-82BB-4CF4-803C-149B03A6946A}" type="datetimeFigureOut">
              <a:rPr lang="en-US" smtClean="0"/>
              <a:t>2/22/2015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647CF-F75D-4D1F-A58E-4D703C865040}" type="slidenum">
              <a:rPr lang="en-US" smtClean="0"/>
              <a:t>‹#›</a:t>
            </a:fld>
            <a:endParaRPr lang="en-US"/>
          </a:p>
        </p:txBody>
      </p:sp>
    </p:spTree>
    <p:extLst>
      <p:ext uri="{BB962C8B-B14F-4D97-AF65-F5344CB8AC3E}">
        <p14:creationId xmlns:p14="http://schemas.microsoft.com/office/powerpoint/2010/main" val="3461454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God’s rebuke</a:t>
            </a:r>
            <a:r>
              <a:rPr lang="en-US" baseline="0" dirty="0" smtClean="0"/>
              <a:t> of Israel in </a:t>
            </a:r>
            <a:r>
              <a:rPr lang="en-US" baseline="0" dirty="0" smtClean="0"/>
              <a:t>Psalm </a:t>
            </a:r>
            <a:r>
              <a:rPr lang="en-US" baseline="0" dirty="0" smtClean="0"/>
              <a:t>50:21,  (For their sins)…</a:t>
            </a:r>
          </a:p>
          <a:p>
            <a:endParaRPr lang="en-US" baseline="0" dirty="0" smtClean="0"/>
          </a:p>
          <a:p>
            <a:pPr marL="628650" lvl="1" indent="-171450">
              <a:buFont typeface="Arial" panose="020B0604020202020204" pitchFamily="34" charset="0"/>
              <a:buChar char="•"/>
            </a:pPr>
            <a:r>
              <a:rPr lang="en-US" baseline="0" dirty="0" smtClean="0"/>
              <a:t>It is a mistake to assume that God is like us.  We are made in His image, but we are a pale reflection of the Almighty…</a:t>
            </a:r>
          </a:p>
          <a:p>
            <a:pPr marL="628650" lvl="1" indent="-171450">
              <a:buFont typeface="Arial" panose="020B0604020202020204" pitchFamily="34" charset="0"/>
              <a:buChar char="•"/>
            </a:pPr>
            <a:r>
              <a:rPr lang="en-US" baseline="0" dirty="0" smtClean="0"/>
              <a:t>Take care to avoid arrogance or ignorance in assuming that we are like Him!</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2/22/2015 2:44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9975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“For My thoughts are not your thoughts, Nor are your ways My ways,” says the </a:t>
            </a:r>
            <a:r>
              <a:rPr lang="en-US" i="1" cap="small" dirty="0" smtClean="0">
                <a:effectLst/>
              </a:rPr>
              <a:t>Lord</a:t>
            </a:r>
            <a:r>
              <a:rPr lang="en-US" i="1" dirty="0" smtClean="0"/>
              <a:t>. </a:t>
            </a:r>
            <a:r>
              <a:rPr lang="en-US" i="1" baseline="30000" dirty="0" smtClean="0"/>
              <a:t>9 </a:t>
            </a:r>
            <a:r>
              <a:rPr lang="en-US" i="1" dirty="0" smtClean="0"/>
              <a:t>“For as the heavens are higher than the earth, So are My ways higher than your ways, And My thoughts than your thoughts.” </a:t>
            </a:r>
            <a:r>
              <a:rPr lang="en-US" b="1" dirty="0" smtClean="0"/>
              <a:t>(Isaiah 55:8-9)</a:t>
            </a:r>
          </a:p>
          <a:p>
            <a:endParaRPr lang="en-US" dirty="0" smtClean="0"/>
          </a:p>
          <a:p>
            <a:pPr marL="171450" indent="-171450">
              <a:buFont typeface="Arial" panose="020B0604020202020204" pitchFamily="34" charset="0"/>
              <a:buChar char="•"/>
            </a:pPr>
            <a:r>
              <a:rPr lang="en-US" b="1" dirty="0" smtClean="0"/>
              <a:t>That’s why</a:t>
            </a:r>
            <a:r>
              <a:rPr lang="en-US" b="1" baseline="0" dirty="0" smtClean="0"/>
              <a:t> we can’t depend upon our own point of view regarding right and wrong!</a:t>
            </a:r>
          </a:p>
          <a:p>
            <a:pPr marL="171450" indent="-171450">
              <a:buFont typeface="Arial" panose="020B0604020202020204" pitchFamily="34" charset="0"/>
              <a:buChar char="•"/>
            </a:pPr>
            <a:r>
              <a:rPr lang="en-US" b="1" baseline="0" dirty="0" smtClean="0"/>
              <a:t>(Proverbs 14:12), </a:t>
            </a:r>
            <a:r>
              <a:rPr lang="en-US" i="1" baseline="0" dirty="0" smtClean="0"/>
              <a:t>“</a:t>
            </a:r>
            <a:r>
              <a:rPr lang="en-US" i="1" dirty="0" smtClean="0"/>
              <a:t>There is a way that seems right to a man, But its end is the way of death.”</a:t>
            </a:r>
            <a:endParaRPr lang="en-US" i="1" dirty="0"/>
          </a:p>
        </p:txBody>
      </p:sp>
      <p:sp>
        <p:nvSpPr>
          <p:cNvPr id="4" name="Slide Number Placeholder 3"/>
          <p:cNvSpPr>
            <a:spLocks noGrp="1"/>
          </p:cNvSpPr>
          <p:nvPr>
            <p:ph type="sldNum" sz="quarter" idx="10"/>
          </p:nvPr>
        </p:nvSpPr>
        <p:spPr/>
        <p:txBody>
          <a:bodyPr/>
          <a:lstStyle/>
          <a:p>
            <a:fld id="{AB1647CF-F75D-4D1F-A58E-4D703C865040}" type="slidenum">
              <a:rPr lang="en-US" smtClean="0"/>
              <a:t>2</a:t>
            </a:fld>
            <a:endParaRPr lang="en-US"/>
          </a:p>
        </p:txBody>
      </p:sp>
    </p:spTree>
    <p:extLst>
      <p:ext uri="{BB962C8B-B14F-4D97-AF65-F5344CB8AC3E}">
        <p14:creationId xmlns:p14="http://schemas.microsoft.com/office/powerpoint/2010/main" val="1020512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(Romans 11:33), </a:t>
            </a:r>
            <a:r>
              <a:rPr lang="en-US" i="1" dirty="0" smtClean="0"/>
              <a:t>“Oh, the depth of the riches both of the wisdom and knowledge of God! How unsearchable are His judgments and His ways past finding out!”</a:t>
            </a:r>
          </a:p>
          <a:p>
            <a:endParaRPr lang="en-US" dirty="0" smtClean="0"/>
          </a:p>
          <a:p>
            <a:pPr marL="171450" indent="-171450">
              <a:buFont typeface="Arial" panose="020B0604020202020204" pitchFamily="34" charset="0"/>
              <a:buChar char="•"/>
            </a:pPr>
            <a:r>
              <a:rPr lang="en-US" b="1" dirty="0" smtClean="0"/>
              <a:t>Men too</a:t>
            </a:r>
            <a:r>
              <a:rPr lang="en-US" b="1" baseline="0" dirty="0" smtClean="0"/>
              <a:t> often arrogantly question Jehovah!</a:t>
            </a:r>
          </a:p>
          <a:p>
            <a:r>
              <a:rPr lang="en-US" b="1" baseline="0" dirty="0" smtClean="0"/>
              <a:t>(Psalm 73:9-11), </a:t>
            </a:r>
            <a:r>
              <a:rPr lang="en-US" i="1" baseline="0" dirty="0" smtClean="0"/>
              <a:t>“</a:t>
            </a:r>
            <a:r>
              <a:rPr lang="en-US" i="1" dirty="0" smtClean="0"/>
              <a:t>They set their mouth against the heavens, And their tongue walks through the earth. </a:t>
            </a:r>
            <a:r>
              <a:rPr lang="en-US" i="1" baseline="30000" dirty="0" smtClean="0"/>
              <a:t>10 </a:t>
            </a:r>
            <a:r>
              <a:rPr lang="en-US" i="1" dirty="0" smtClean="0"/>
              <a:t>Therefore his people return here, And waters of a full cup are drained by them. </a:t>
            </a:r>
            <a:r>
              <a:rPr lang="en-US" i="1" baseline="30000" dirty="0" smtClean="0"/>
              <a:t>11 </a:t>
            </a:r>
            <a:r>
              <a:rPr lang="en-US" i="1" dirty="0" smtClean="0"/>
              <a:t>And they say, “How does God know? And is there knowledge in the Most High?”</a:t>
            </a:r>
          </a:p>
          <a:p>
            <a:endParaRPr lang="en-US" i="1" dirty="0" smtClean="0"/>
          </a:p>
          <a:p>
            <a:r>
              <a:rPr lang="en-US" b="1" i="0" dirty="0" smtClean="0"/>
              <a:t>(Psalm 139:1-6) READ,</a:t>
            </a:r>
            <a:r>
              <a:rPr lang="en-US" b="1" i="0" baseline="0" dirty="0" smtClean="0"/>
              <a:t> </a:t>
            </a:r>
            <a:r>
              <a:rPr lang="en-US" i="0" baseline="0" dirty="0" smtClean="0"/>
              <a:t>God does know!  He knows all about us!</a:t>
            </a:r>
            <a:endParaRPr lang="en-US" i="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B1647CF-F75D-4D1F-A58E-4D703C865040}" type="slidenum">
              <a:rPr lang="en-US" smtClean="0"/>
              <a:t>3</a:t>
            </a:fld>
            <a:endParaRPr lang="en-US"/>
          </a:p>
        </p:txBody>
      </p:sp>
    </p:spTree>
    <p:extLst>
      <p:ext uri="{BB962C8B-B14F-4D97-AF65-F5344CB8AC3E}">
        <p14:creationId xmlns:p14="http://schemas.microsoft.com/office/powerpoint/2010/main" val="142375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(Psalm 90:1-2), </a:t>
            </a:r>
            <a:r>
              <a:rPr lang="en-US" i="1" dirty="0" smtClean="0"/>
              <a:t>“Lord, You have been our dwelling place in all generations. </a:t>
            </a:r>
            <a:r>
              <a:rPr lang="en-US" i="1" baseline="30000" dirty="0" smtClean="0"/>
              <a:t>2 </a:t>
            </a:r>
            <a:r>
              <a:rPr lang="en-US" i="1" dirty="0" smtClean="0"/>
              <a:t>Before the mountains were brought forth, Or ever You had formed the earth and the world, Even from everlasting to everlasting, You are God.”</a:t>
            </a:r>
          </a:p>
          <a:p>
            <a:endParaRPr lang="en-US" dirty="0" smtClean="0"/>
          </a:p>
          <a:p>
            <a:pPr marL="171450" indent="-171450">
              <a:buFont typeface="Arial" panose="020B0604020202020204" pitchFamily="34" charset="0"/>
              <a:buChar char="•"/>
            </a:pPr>
            <a:r>
              <a:rPr lang="en-US" b="1" dirty="0" smtClean="0"/>
              <a:t>The true God is eternal and timeless,</a:t>
            </a:r>
            <a:r>
              <a:rPr lang="en-US" b="1" baseline="0" dirty="0" smtClean="0"/>
              <a:t> and that nature bears upon His Word as well!</a:t>
            </a:r>
            <a:endParaRPr lang="en-US" b="1" dirty="0" smtClean="0"/>
          </a:p>
          <a:p>
            <a:pPr marL="171450" indent="-171450">
              <a:buFont typeface="Arial" panose="020B0604020202020204" pitchFamily="34" charset="0"/>
              <a:buChar char="•"/>
            </a:pPr>
            <a:r>
              <a:rPr lang="en-US" b="1" dirty="0" smtClean="0"/>
              <a:t>(1 Peter 1:21-25), </a:t>
            </a:r>
            <a:r>
              <a:rPr lang="en-US" i="1" dirty="0" smtClean="0"/>
              <a:t>“Since you have purified your souls in obeying the truth through the Spirit in sincere love of the brethren, love one another fervently with a pure heart, </a:t>
            </a:r>
            <a:r>
              <a:rPr lang="en-US" i="1" baseline="30000" dirty="0" smtClean="0"/>
              <a:t>23 </a:t>
            </a:r>
            <a:r>
              <a:rPr lang="en-US" i="1" dirty="0" smtClean="0"/>
              <a:t>having been born again, not of corruptible seed but incorruptible, through the word of God which lives and abides forever, </a:t>
            </a:r>
            <a:r>
              <a:rPr lang="en-US" i="1" baseline="30000" dirty="0" smtClean="0"/>
              <a:t>24 </a:t>
            </a:r>
            <a:r>
              <a:rPr lang="en-US" i="1" dirty="0" smtClean="0"/>
              <a:t>because “All flesh is as grass, And all the glory of man as the flower of the grass. The grass withers, And its flower falls away, </a:t>
            </a:r>
            <a:r>
              <a:rPr lang="en-US" i="1" baseline="30000" dirty="0" smtClean="0"/>
              <a:t>25 </a:t>
            </a:r>
            <a:r>
              <a:rPr lang="en-US" i="1" u="sng" dirty="0" smtClean="0"/>
              <a:t>But the word of the </a:t>
            </a:r>
            <a:r>
              <a:rPr lang="en-US" i="1" u="sng" cap="small" dirty="0" smtClean="0">
                <a:effectLst/>
              </a:rPr>
              <a:t>Lord</a:t>
            </a:r>
            <a:r>
              <a:rPr lang="en-US" i="1" u="sng" dirty="0" smtClean="0"/>
              <a:t> endures forever</a:t>
            </a:r>
            <a:r>
              <a:rPr lang="en-US" i="1" dirty="0" smtClean="0"/>
              <a:t>.”</a:t>
            </a:r>
            <a:r>
              <a:rPr lang="en-US" i="1" baseline="30000" dirty="0" smtClean="0"/>
              <a:t> </a:t>
            </a:r>
            <a:r>
              <a:rPr lang="en-US" i="1" dirty="0" smtClean="0"/>
              <a:t>Now this is the word which by the gospel was preached to you.</a:t>
            </a:r>
            <a:r>
              <a:rPr lang="en-US" i="0" dirty="0" smtClean="0"/>
              <a:t>”</a:t>
            </a:r>
            <a:endParaRPr lang="en-US" i="1" dirty="0" smtClean="0"/>
          </a:p>
        </p:txBody>
      </p:sp>
      <p:sp>
        <p:nvSpPr>
          <p:cNvPr id="4" name="Slide Number Placeholder 3"/>
          <p:cNvSpPr>
            <a:spLocks noGrp="1"/>
          </p:cNvSpPr>
          <p:nvPr>
            <p:ph type="sldNum" sz="quarter" idx="10"/>
          </p:nvPr>
        </p:nvSpPr>
        <p:spPr/>
        <p:txBody>
          <a:bodyPr/>
          <a:lstStyle/>
          <a:p>
            <a:fld id="{AB1647CF-F75D-4D1F-A58E-4D703C865040}" type="slidenum">
              <a:rPr lang="en-US" smtClean="0"/>
              <a:t>4</a:t>
            </a:fld>
            <a:endParaRPr lang="en-US"/>
          </a:p>
        </p:txBody>
      </p:sp>
    </p:spTree>
    <p:extLst>
      <p:ext uri="{BB962C8B-B14F-4D97-AF65-F5344CB8AC3E}">
        <p14:creationId xmlns:p14="http://schemas.microsoft.com/office/powerpoint/2010/main" val="3279766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penitent Job answered God’s rebuke, (Job 42:1-2), </a:t>
            </a:r>
            <a:r>
              <a:rPr lang="en-US" i="1" dirty="0" smtClean="0"/>
              <a:t>“Then Job answered the </a:t>
            </a:r>
            <a:r>
              <a:rPr lang="en-US" i="1" cap="small" dirty="0" smtClean="0">
                <a:effectLst/>
              </a:rPr>
              <a:t>Lord</a:t>
            </a:r>
            <a:r>
              <a:rPr lang="en-US" i="1" dirty="0" smtClean="0"/>
              <a:t> and said: </a:t>
            </a:r>
            <a:r>
              <a:rPr lang="en-US" i="1" baseline="30000" dirty="0" smtClean="0"/>
              <a:t>2 </a:t>
            </a:r>
            <a:r>
              <a:rPr lang="en-US" i="1" dirty="0" smtClean="0"/>
              <a:t>“I know that You can do everything, And that no purpose of Yours can be withheld from You.”</a:t>
            </a:r>
          </a:p>
          <a:p>
            <a:endParaRPr lang="en-US" dirty="0" smtClean="0"/>
          </a:p>
          <a:p>
            <a:pPr marL="171450" indent="-171450">
              <a:buFont typeface="Arial" panose="020B0604020202020204" pitchFamily="34" charset="0"/>
              <a:buChar char="•"/>
            </a:pPr>
            <a:r>
              <a:rPr lang="en-US" b="1" dirty="0" smtClean="0"/>
              <a:t>We cannot successfully</a:t>
            </a:r>
            <a:r>
              <a:rPr lang="en-US" b="1" baseline="0" dirty="0" smtClean="0"/>
              <a:t> </a:t>
            </a:r>
            <a:r>
              <a:rPr lang="en-US" b="1" dirty="0" smtClean="0"/>
              <a:t>resist God’s power and</a:t>
            </a:r>
            <a:r>
              <a:rPr lang="en-US" b="1" baseline="0" dirty="0" smtClean="0"/>
              <a:t> purposes.  It remains only to yield in faithful obedience!</a:t>
            </a:r>
          </a:p>
          <a:p>
            <a:pPr marL="171450" indent="-171450">
              <a:buFont typeface="Arial" panose="020B0604020202020204" pitchFamily="34" charset="0"/>
              <a:buChar char="•"/>
            </a:pPr>
            <a:r>
              <a:rPr lang="en-US" b="1" baseline="0" dirty="0" smtClean="0"/>
              <a:t>Gamaliel’s advice to the Sanhedrin regarding the preaching of the apostles:  (Acts 5:38-39), </a:t>
            </a:r>
            <a:r>
              <a:rPr lang="en-US" i="1" baseline="0" dirty="0" smtClean="0"/>
              <a:t>“</a:t>
            </a:r>
            <a:r>
              <a:rPr lang="en-US" i="1" dirty="0" smtClean="0"/>
              <a:t>And now I say to you, keep away from these men and let them alone; for if this plan or this work is of men, it will come to nothing; </a:t>
            </a:r>
            <a:r>
              <a:rPr lang="en-US" i="1" baseline="30000" dirty="0" smtClean="0"/>
              <a:t>39 </a:t>
            </a:r>
            <a:r>
              <a:rPr lang="en-US" i="1" dirty="0" smtClean="0"/>
              <a:t>but if it is of God, you cannot overthrow it—lest you even be found to fight against God.”</a:t>
            </a:r>
            <a:endParaRPr lang="en-US" i="1" dirty="0"/>
          </a:p>
        </p:txBody>
      </p:sp>
      <p:sp>
        <p:nvSpPr>
          <p:cNvPr id="4" name="Slide Number Placeholder 3"/>
          <p:cNvSpPr>
            <a:spLocks noGrp="1"/>
          </p:cNvSpPr>
          <p:nvPr>
            <p:ph type="sldNum" sz="quarter" idx="10"/>
          </p:nvPr>
        </p:nvSpPr>
        <p:spPr/>
        <p:txBody>
          <a:bodyPr/>
          <a:lstStyle/>
          <a:p>
            <a:fld id="{AB1647CF-F75D-4D1F-A58E-4D703C865040}" type="slidenum">
              <a:rPr lang="en-US" smtClean="0"/>
              <a:t>5</a:t>
            </a:fld>
            <a:endParaRPr lang="en-US"/>
          </a:p>
        </p:txBody>
      </p:sp>
    </p:spTree>
    <p:extLst>
      <p:ext uri="{BB962C8B-B14F-4D97-AF65-F5344CB8AC3E}">
        <p14:creationId xmlns:p14="http://schemas.microsoft.com/office/powerpoint/2010/main" val="1025909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Unlike</a:t>
            </a:r>
            <a:r>
              <a:rPr lang="en-US" i="0" baseline="0" dirty="0" smtClean="0"/>
              <a:t> each of us who sin (cf. Romans 3:23), God is righteous</a:t>
            </a:r>
            <a:r>
              <a:rPr lang="en-US" b="1" i="0" baseline="0" dirty="0" smtClean="0"/>
              <a:t>:  (Numbers 23:19), Balaam’s second prophecy to </a:t>
            </a:r>
            <a:r>
              <a:rPr lang="en-US" b="1" i="0" baseline="0" dirty="0" err="1" smtClean="0"/>
              <a:t>Balak</a:t>
            </a:r>
            <a:r>
              <a:rPr lang="en-US" b="1" i="0" baseline="0" dirty="0" smtClean="0"/>
              <a:t>, king of Moab, he states: </a:t>
            </a:r>
            <a:r>
              <a:rPr lang="en-US" i="1" baseline="0" dirty="0" smtClean="0"/>
              <a:t>“</a:t>
            </a:r>
            <a:r>
              <a:rPr lang="en-US" dirty="0" smtClean="0"/>
              <a:t>God </a:t>
            </a:r>
            <a:r>
              <a:rPr lang="en-US" i="1" dirty="0" smtClean="0"/>
              <a:t>is</a:t>
            </a:r>
            <a:r>
              <a:rPr lang="en-US" dirty="0" smtClean="0"/>
              <a:t> not a man, that He should lie, Nor a son of man, that He should repent.”</a:t>
            </a:r>
            <a:endParaRPr lang="en-US" i="1" baseline="0" dirty="0" smtClean="0"/>
          </a:p>
          <a:p>
            <a:endParaRPr lang="en-US" i="1" baseline="0" dirty="0" smtClean="0"/>
          </a:p>
          <a:p>
            <a:pPr marL="171450" indent="-171450">
              <a:buFont typeface="Arial" panose="020B0604020202020204" pitchFamily="34" charset="0"/>
              <a:buChar char="•"/>
            </a:pPr>
            <a:r>
              <a:rPr lang="en-US" b="1" i="0" baseline="0" dirty="0" smtClean="0"/>
              <a:t>Because God is righteous, he will not reward the sinner with heaven, nor will he punish the faithful with hell!</a:t>
            </a:r>
          </a:p>
          <a:p>
            <a:pPr marL="171450" indent="-171450">
              <a:buFont typeface="Arial" panose="020B0604020202020204" pitchFamily="34" charset="0"/>
              <a:buChar char="•"/>
            </a:pPr>
            <a:r>
              <a:rPr lang="en-US" b="1" i="0" baseline="0" dirty="0" smtClean="0"/>
              <a:t>(2 Corinthians 5:10), </a:t>
            </a:r>
            <a:r>
              <a:rPr lang="en-US" b="0" i="1" baseline="0" dirty="0" smtClean="0"/>
              <a:t>“</a:t>
            </a:r>
            <a:r>
              <a:rPr lang="en-US" i="1" baseline="30000" dirty="0" smtClean="0"/>
              <a:t> </a:t>
            </a:r>
            <a:r>
              <a:rPr lang="en-US" i="1" dirty="0" smtClean="0"/>
              <a:t>For we must all appear before the judgment seat of Christ, that each one may receive the things done in the body, according to what he has done, whether good or bad.”</a:t>
            </a:r>
            <a:endParaRPr lang="en-US" b="0" i="1" dirty="0"/>
          </a:p>
        </p:txBody>
      </p:sp>
      <p:sp>
        <p:nvSpPr>
          <p:cNvPr id="4" name="Slide Number Placeholder 3"/>
          <p:cNvSpPr>
            <a:spLocks noGrp="1"/>
          </p:cNvSpPr>
          <p:nvPr>
            <p:ph type="sldNum" sz="quarter" idx="10"/>
          </p:nvPr>
        </p:nvSpPr>
        <p:spPr/>
        <p:txBody>
          <a:bodyPr/>
          <a:lstStyle/>
          <a:p>
            <a:fld id="{AB1647CF-F75D-4D1F-A58E-4D703C865040}" type="slidenum">
              <a:rPr lang="en-US" smtClean="0"/>
              <a:t>6</a:t>
            </a:fld>
            <a:endParaRPr lang="en-US"/>
          </a:p>
        </p:txBody>
      </p:sp>
    </p:spTree>
    <p:extLst>
      <p:ext uri="{BB962C8B-B14F-4D97-AF65-F5344CB8AC3E}">
        <p14:creationId xmlns:p14="http://schemas.microsoft.com/office/powerpoint/2010/main" val="2339779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p>
          <a:p>
            <a:endParaRPr lang="en-US" dirty="0" smtClean="0"/>
          </a:p>
          <a:p>
            <a:r>
              <a:rPr lang="en-US" dirty="0" smtClean="0"/>
              <a:t>Sermon based upon</a:t>
            </a:r>
            <a:r>
              <a:rPr lang="en-US" baseline="0" dirty="0" smtClean="0"/>
              <a:t> an article by Joe R. Price that appeared in The Spirit’s Sword May 6, 2012…</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2/22/2015 2:44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440184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lang="en-US" sz="4800" b="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a:lstStyle>
          <a:p>
            <a:pPr lvl="0" algn="l" defTabSz="1095376" rtl="0" eaLnBrk="1" fontAlgn="base" hangingPunct="1">
              <a:lnSpc>
                <a:spcPct val="90000"/>
              </a:lnSpc>
              <a:spcBef>
                <a:spcPct val="0"/>
              </a:spcBef>
              <a:spcAft>
                <a:spcPct val="0"/>
              </a:spcAft>
            </a:pPr>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955675" y="1905000"/>
            <a:ext cx="10099675" cy="228165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955675" y="1905000"/>
            <a:ext cx="10099675" cy="228165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681913" cy="1142495"/>
          </a:xfrm>
        </p:spPr>
        <p:txBody>
          <a:bodyPr/>
          <a:lstStyle/>
          <a:p>
            <a:r>
              <a:rPr lang="en-US" sz="6000" dirty="0" smtClean="0">
                <a:solidFill>
                  <a:srgbClr val="FFFF00"/>
                </a:solidFill>
                <a:latin typeface="Eras Bold ITC" panose="020B0907030504020204" pitchFamily="34" charset="0"/>
              </a:rPr>
              <a:t>God is not like us…</a:t>
            </a:r>
            <a:endParaRPr lang="en-US" sz="6000" dirty="0">
              <a:solidFill>
                <a:srgbClr val="FFFF00"/>
              </a:solidFill>
              <a:latin typeface="Eras Bold ITC" panose="020B0907030504020204" pitchFamily="34" charset="0"/>
            </a:endParaRPr>
          </a:p>
        </p:txBody>
      </p:sp>
      <p:sp>
        <p:nvSpPr>
          <p:cNvPr id="3" name="Subtitle 2"/>
          <p:cNvSpPr>
            <a:spLocks noGrp="1"/>
          </p:cNvSpPr>
          <p:nvPr>
            <p:ph type="subTitle" idx="1"/>
          </p:nvPr>
        </p:nvSpPr>
        <p:spPr>
          <a:xfrm>
            <a:off x="990600" y="2122935"/>
            <a:ext cx="7300913" cy="3429000"/>
          </a:xfrm>
        </p:spPr>
        <p:txBody>
          <a:bodyPr>
            <a:normAutofit/>
          </a:bodyPr>
          <a:lstStyle/>
          <a:p>
            <a:pPr indent="284163"/>
            <a:r>
              <a:rPr lang="en-US" sz="3600" dirty="0" smtClean="0"/>
              <a:t>“These </a:t>
            </a:r>
            <a:r>
              <a:rPr lang="en-US" sz="3600" i="1" dirty="0"/>
              <a:t>things</a:t>
            </a:r>
            <a:r>
              <a:rPr lang="en-US" sz="3600" dirty="0"/>
              <a:t> you have done, and I kept silent</a:t>
            </a:r>
            <a:r>
              <a:rPr lang="en-US" sz="3600" dirty="0" smtClean="0"/>
              <a:t>; </a:t>
            </a:r>
            <a:r>
              <a:rPr lang="en-US" sz="3600" u="sng" dirty="0" smtClean="0"/>
              <a:t>You </a:t>
            </a:r>
            <a:r>
              <a:rPr lang="en-US" sz="3600" u="sng" dirty="0"/>
              <a:t>thought that I was altogether like you</a:t>
            </a:r>
            <a:r>
              <a:rPr lang="en-US" sz="3600" dirty="0" smtClean="0"/>
              <a:t>; </a:t>
            </a:r>
            <a:r>
              <a:rPr lang="en-US" sz="3600" i="1" dirty="0" smtClean="0"/>
              <a:t>But</a:t>
            </a:r>
            <a:r>
              <a:rPr lang="en-US" sz="3600" dirty="0" smtClean="0"/>
              <a:t> </a:t>
            </a:r>
            <a:r>
              <a:rPr lang="en-US" sz="3600" dirty="0"/>
              <a:t>I will rebuke you</a:t>
            </a:r>
            <a:r>
              <a:rPr lang="en-US" sz="3600" dirty="0" smtClean="0"/>
              <a:t>, And </a:t>
            </a:r>
            <a:r>
              <a:rPr lang="en-US" sz="3600" dirty="0"/>
              <a:t>set </a:t>
            </a:r>
            <a:r>
              <a:rPr lang="en-US" sz="3600" i="1" dirty="0"/>
              <a:t>them</a:t>
            </a:r>
            <a:r>
              <a:rPr lang="en-US" sz="3600" dirty="0"/>
              <a:t> in order before your eyes</a:t>
            </a:r>
            <a:r>
              <a:rPr lang="en-US" sz="3600" dirty="0" smtClean="0"/>
              <a:t>.”</a:t>
            </a:r>
          </a:p>
          <a:p>
            <a:pPr indent="284163"/>
            <a:endParaRPr lang="en-US" sz="1200" dirty="0" smtClean="0"/>
          </a:p>
          <a:p>
            <a:pPr algn="r"/>
            <a:r>
              <a:rPr lang="en-US" sz="3600" dirty="0" smtClean="0"/>
              <a:t>(Psalm </a:t>
            </a:r>
            <a:r>
              <a:rPr lang="en-US" sz="3600" dirty="0" smtClean="0"/>
              <a:t>50:21)</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solidFill>
                  <a:srgbClr val="FFFF00"/>
                </a:solidFill>
                <a:latin typeface="Eras Bold ITC" panose="020B0907030504020204" pitchFamily="34" charset="0"/>
              </a:rPr>
              <a:t>God is not like us…</a:t>
            </a:r>
            <a:endParaRPr lang="en-US" dirty="0">
              <a:solidFill>
                <a:srgbClr val="FFFF00"/>
              </a:solidFill>
              <a:latin typeface="Eras Bold ITC" panose="020B0907030504020204" pitchFamily="34" charset="0"/>
            </a:endParaRPr>
          </a:p>
        </p:txBody>
      </p:sp>
      <p:sp>
        <p:nvSpPr>
          <p:cNvPr id="3" name="Text Placeholder 2"/>
          <p:cNvSpPr>
            <a:spLocks noGrp="1"/>
          </p:cNvSpPr>
          <p:nvPr>
            <p:ph type="body" sz="quarter" idx="10"/>
          </p:nvPr>
        </p:nvSpPr>
        <p:spPr>
          <a:xfrm>
            <a:off x="1143000" y="1143000"/>
            <a:ext cx="7620000" cy="1015663"/>
          </a:xfrm>
        </p:spPr>
        <p:txBody>
          <a:bodyPr/>
          <a:lstStyle/>
          <a:p>
            <a:pPr marL="508000" indent="-447675">
              <a:lnSpc>
                <a:spcPct val="100000"/>
              </a:lnSpc>
              <a:spcBef>
                <a:spcPts val="0"/>
              </a:spcBef>
            </a:pPr>
            <a:r>
              <a:rPr lang="en-US" sz="3400" b="1" dirty="0" smtClean="0"/>
              <a:t>He does not think like us</a:t>
            </a:r>
          </a:p>
          <a:p>
            <a:pPr lvl="1" indent="0">
              <a:lnSpc>
                <a:spcPct val="100000"/>
              </a:lnSpc>
              <a:spcBef>
                <a:spcPts val="0"/>
              </a:spcBef>
              <a:buNone/>
            </a:pPr>
            <a:r>
              <a:rPr lang="en-US" sz="3200" dirty="0" smtClean="0"/>
              <a:t>Isaiah 55:8-9; Proverbs 14:12</a:t>
            </a:r>
          </a:p>
        </p:txBody>
      </p:sp>
    </p:spTree>
    <p:extLst>
      <p:ext uri="{BB962C8B-B14F-4D97-AF65-F5344CB8AC3E}">
        <p14:creationId xmlns:p14="http://schemas.microsoft.com/office/powerpoint/2010/main" val="39297488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solidFill>
                  <a:srgbClr val="FFFF00"/>
                </a:solidFill>
                <a:latin typeface="Eras Bold ITC" panose="020B0907030504020204" pitchFamily="34" charset="0"/>
              </a:rPr>
              <a:t>God is not like us…</a:t>
            </a:r>
            <a:endParaRPr lang="en-US" dirty="0">
              <a:solidFill>
                <a:srgbClr val="FFFF00"/>
              </a:solidFill>
              <a:latin typeface="Eras Bold ITC" panose="020B0907030504020204" pitchFamily="34" charset="0"/>
            </a:endParaRPr>
          </a:p>
        </p:txBody>
      </p:sp>
      <p:sp>
        <p:nvSpPr>
          <p:cNvPr id="3" name="Text Placeholder 2"/>
          <p:cNvSpPr>
            <a:spLocks noGrp="1"/>
          </p:cNvSpPr>
          <p:nvPr>
            <p:ph type="body" sz="quarter" idx="10"/>
          </p:nvPr>
        </p:nvSpPr>
        <p:spPr>
          <a:xfrm>
            <a:off x="1143000" y="1143000"/>
            <a:ext cx="7620000" cy="2031325"/>
          </a:xfrm>
        </p:spPr>
        <p:txBody>
          <a:bodyPr/>
          <a:lstStyle/>
          <a:p>
            <a:pPr marL="508000" indent="-447675">
              <a:lnSpc>
                <a:spcPct val="100000"/>
              </a:lnSpc>
              <a:spcBef>
                <a:spcPts val="0"/>
              </a:spcBef>
            </a:pPr>
            <a:r>
              <a:rPr lang="en-US" sz="3400" b="1" dirty="0" smtClean="0"/>
              <a:t>He does not think like us</a:t>
            </a:r>
          </a:p>
          <a:p>
            <a:pPr lvl="1" indent="0">
              <a:lnSpc>
                <a:spcPct val="100000"/>
              </a:lnSpc>
              <a:spcBef>
                <a:spcPts val="0"/>
              </a:spcBef>
              <a:buNone/>
            </a:pPr>
            <a:r>
              <a:rPr lang="en-US" sz="3200" dirty="0" smtClean="0"/>
              <a:t>Isaiah 55:8-9; Proverbs 14:12</a:t>
            </a:r>
          </a:p>
          <a:p>
            <a:pPr marL="508000" indent="-447675">
              <a:lnSpc>
                <a:spcPct val="100000"/>
              </a:lnSpc>
              <a:spcBef>
                <a:spcPts val="0"/>
              </a:spcBef>
            </a:pPr>
            <a:r>
              <a:rPr lang="en-US" sz="3400" b="1" dirty="0" smtClean="0"/>
              <a:t>He is not limited in knowledge</a:t>
            </a:r>
          </a:p>
          <a:p>
            <a:pPr lvl="1" indent="0">
              <a:lnSpc>
                <a:spcPct val="100000"/>
              </a:lnSpc>
              <a:spcBef>
                <a:spcPts val="0"/>
              </a:spcBef>
              <a:buNone/>
            </a:pPr>
            <a:r>
              <a:rPr lang="en-US" sz="3200" dirty="0" smtClean="0"/>
              <a:t>Romans 11:33; Psalm 73:9-11</a:t>
            </a:r>
          </a:p>
        </p:txBody>
      </p:sp>
    </p:spTree>
    <p:extLst>
      <p:ext uri="{BB962C8B-B14F-4D97-AF65-F5344CB8AC3E}">
        <p14:creationId xmlns:p14="http://schemas.microsoft.com/office/powerpoint/2010/main" val="30938957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solidFill>
                  <a:srgbClr val="FFFF00"/>
                </a:solidFill>
                <a:latin typeface="Eras Bold ITC" panose="020B0907030504020204" pitchFamily="34" charset="0"/>
              </a:rPr>
              <a:t>God is not like us…</a:t>
            </a:r>
            <a:endParaRPr lang="en-US" dirty="0">
              <a:solidFill>
                <a:srgbClr val="FFFF00"/>
              </a:solidFill>
              <a:latin typeface="Eras Bold ITC" panose="020B0907030504020204" pitchFamily="34" charset="0"/>
            </a:endParaRPr>
          </a:p>
        </p:txBody>
      </p:sp>
      <p:sp>
        <p:nvSpPr>
          <p:cNvPr id="3" name="Text Placeholder 2"/>
          <p:cNvSpPr>
            <a:spLocks noGrp="1"/>
          </p:cNvSpPr>
          <p:nvPr>
            <p:ph type="body" sz="quarter" idx="10"/>
          </p:nvPr>
        </p:nvSpPr>
        <p:spPr>
          <a:xfrm>
            <a:off x="1143000" y="1143000"/>
            <a:ext cx="7620000" cy="3046988"/>
          </a:xfrm>
        </p:spPr>
        <p:txBody>
          <a:bodyPr/>
          <a:lstStyle/>
          <a:p>
            <a:pPr marL="508000" indent="-447675">
              <a:lnSpc>
                <a:spcPct val="100000"/>
              </a:lnSpc>
              <a:spcBef>
                <a:spcPts val="0"/>
              </a:spcBef>
            </a:pPr>
            <a:r>
              <a:rPr lang="en-US" sz="3400" b="1" dirty="0" smtClean="0"/>
              <a:t>He does not think like us</a:t>
            </a:r>
          </a:p>
          <a:p>
            <a:pPr lvl="1" indent="0">
              <a:lnSpc>
                <a:spcPct val="100000"/>
              </a:lnSpc>
              <a:spcBef>
                <a:spcPts val="0"/>
              </a:spcBef>
              <a:buNone/>
            </a:pPr>
            <a:r>
              <a:rPr lang="en-US" sz="3200" dirty="0" smtClean="0"/>
              <a:t>Isaiah 55:8-9; Proverbs 14:12</a:t>
            </a:r>
          </a:p>
          <a:p>
            <a:pPr marL="508000" indent="-447675">
              <a:lnSpc>
                <a:spcPct val="100000"/>
              </a:lnSpc>
              <a:spcBef>
                <a:spcPts val="0"/>
              </a:spcBef>
            </a:pPr>
            <a:r>
              <a:rPr lang="en-US" sz="3400" b="1" dirty="0" smtClean="0"/>
              <a:t>He is not limited in knowledge</a:t>
            </a:r>
          </a:p>
          <a:p>
            <a:pPr lvl="1" indent="0">
              <a:lnSpc>
                <a:spcPct val="100000"/>
              </a:lnSpc>
              <a:spcBef>
                <a:spcPts val="0"/>
              </a:spcBef>
              <a:buNone/>
            </a:pPr>
            <a:r>
              <a:rPr lang="en-US" sz="3200" dirty="0" smtClean="0"/>
              <a:t>Romans 11:33; Psalm 73:9-11</a:t>
            </a:r>
          </a:p>
          <a:p>
            <a:pPr marL="508000" indent="-447675">
              <a:lnSpc>
                <a:spcPct val="100000"/>
              </a:lnSpc>
              <a:spcBef>
                <a:spcPts val="0"/>
              </a:spcBef>
            </a:pPr>
            <a:r>
              <a:rPr lang="en-US" sz="3400" b="1" dirty="0" smtClean="0"/>
              <a:t>He is not limited by time</a:t>
            </a:r>
          </a:p>
          <a:p>
            <a:pPr marL="974725" lvl="1" indent="0">
              <a:lnSpc>
                <a:spcPct val="100000"/>
              </a:lnSpc>
              <a:spcBef>
                <a:spcPts val="0"/>
              </a:spcBef>
              <a:buNone/>
            </a:pPr>
            <a:r>
              <a:rPr lang="en-US" sz="3200" dirty="0" smtClean="0"/>
              <a:t>Psalm 90:1-2; 1 Peter 1:21-25</a:t>
            </a:r>
          </a:p>
        </p:txBody>
      </p:sp>
    </p:spTree>
    <p:extLst>
      <p:ext uri="{BB962C8B-B14F-4D97-AF65-F5344CB8AC3E}">
        <p14:creationId xmlns:p14="http://schemas.microsoft.com/office/powerpoint/2010/main" val="41662237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solidFill>
                  <a:srgbClr val="FFFF00"/>
                </a:solidFill>
                <a:latin typeface="Eras Bold ITC" panose="020B0907030504020204" pitchFamily="34" charset="0"/>
              </a:rPr>
              <a:t>God is not like us…</a:t>
            </a:r>
            <a:endParaRPr lang="en-US" dirty="0">
              <a:solidFill>
                <a:srgbClr val="FFFF00"/>
              </a:solidFill>
              <a:latin typeface="Eras Bold ITC" panose="020B0907030504020204" pitchFamily="34" charset="0"/>
            </a:endParaRPr>
          </a:p>
        </p:txBody>
      </p:sp>
      <p:sp>
        <p:nvSpPr>
          <p:cNvPr id="3" name="Text Placeholder 2"/>
          <p:cNvSpPr>
            <a:spLocks noGrp="1"/>
          </p:cNvSpPr>
          <p:nvPr>
            <p:ph type="body" sz="quarter" idx="10"/>
          </p:nvPr>
        </p:nvSpPr>
        <p:spPr>
          <a:xfrm>
            <a:off x="1143000" y="1143000"/>
            <a:ext cx="7620000" cy="4062651"/>
          </a:xfrm>
        </p:spPr>
        <p:txBody>
          <a:bodyPr/>
          <a:lstStyle/>
          <a:p>
            <a:pPr marL="508000" indent="-447675">
              <a:lnSpc>
                <a:spcPct val="100000"/>
              </a:lnSpc>
              <a:spcBef>
                <a:spcPts val="0"/>
              </a:spcBef>
            </a:pPr>
            <a:r>
              <a:rPr lang="en-US" sz="3400" b="1" dirty="0" smtClean="0"/>
              <a:t>He does not think like us</a:t>
            </a:r>
          </a:p>
          <a:p>
            <a:pPr lvl="1" indent="0">
              <a:lnSpc>
                <a:spcPct val="100000"/>
              </a:lnSpc>
              <a:spcBef>
                <a:spcPts val="0"/>
              </a:spcBef>
              <a:buNone/>
            </a:pPr>
            <a:r>
              <a:rPr lang="en-US" sz="3200" dirty="0" smtClean="0"/>
              <a:t>Isaiah 55:8-9; Proverbs 14:12</a:t>
            </a:r>
          </a:p>
          <a:p>
            <a:pPr marL="508000" indent="-447675">
              <a:lnSpc>
                <a:spcPct val="100000"/>
              </a:lnSpc>
              <a:spcBef>
                <a:spcPts val="0"/>
              </a:spcBef>
            </a:pPr>
            <a:r>
              <a:rPr lang="en-US" sz="3400" b="1" dirty="0" smtClean="0"/>
              <a:t>He is not limited in knowledge</a:t>
            </a:r>
          </a:p>
          <a:p>
            <a:pPr lvl="1" indent="0">
              <a:lnSpc>
                <a:spcPct val="100000"/>
              </a:lnSpc>
              <a:spcBef>
                <a:spcPts val="0"/>
              </a:spcBef>
              <a:buNone/>
            </a:pPr>
            <a:r>
              <a:rPr lang="en-US" sz="3200" dirty="0" smtClean="0"/>
              <a:t>Romans 11:33; Psalm 73:9-11</a:t>
            </a:r>
          </a:p>
          <a:p>
            <a:pPr marL="508000" indent="-447675">
              <a:lnSpc>
                <a:spcPct val="100000"/>
              </a:lnSpc>
              <a:spcBef>
                <a:spcPts val="0"/>
              </a:spcBef>
            </a:pPr>
            <a:r>
              <a:rPr lang="en-US" sz="3400" b="1" dirty="0" smtClean="0"/>
              <a:t>He is not limited by time</a:t>
            </a:r>
          </a:p>
          <a:p>
            <a:pPr marL="974725" lvl="1" indent="0">
              <a:lnSpc>
                <a:spcPct val="100000"/>
              </a:lnSpc>
              <a:spcBef>
                <a:spcPts val="0"/>
              </a:spcBef>
              <a:buNone/>
            </a:pPr>
            <a:r>
              <a:rPr lang="en-US" sz="3200" dirty="0" smtClean="0"/>
              <a:t>Psalm 90:1-2; 1 Peter 1:21-25</a:t>
            </a:r>
          </a:p>
          <a:p>
            <a:pPr marL="508000" indent="-447675">
              <a:lnSpc>
                <a:spcPct val="100000"/>
              </a:lnSpc>
              <a:spcBef>
                <a:spcPts val="0"/>
              </a:spcBef>
            </a:pPr>
            <a:r>
              <a:rPr lang="en-US" sz="3400" b="1" dirty="0" smtClean="0"/>
              <a:t>He is not limited in power</a:t>
            </a:r>
          </a:p>
          <a:p>
            <a:pPr lvl="1" indent="0">
              <a:lnSpc>
                <a:spcPct val="100000"/>
              </a:lnSpc>
              <a:spcBef>
                <a:spcPts val="0"/>
              </a:spcBef>
              <a:buNone/>
            </a:pPr>
            <a:r>
              <a:rPr lang="en-US" sz="3200" dirty="0" smtClean="0"/>
              <a:t>Job 42:1-2; Acts 5:38-39</a:t>
            </a:r>
          </a:p>
        </p:txBody>
      </p:sp>
    </p:spTree>
    <p:extLst>
      <p:ext uri="{BB962C8B-B14F-4D97-AF65-F5344CB8AC3E}">
        <p14:creationId xmlns:p14="http://schemas.microsoft.com/office/powerpoint/2010/main" val="5794897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solidFill>
                  <a:srgbClr val="FFFF00"/>
                </a:solidFill>
                <a:latin typeface="Eras Bold ITC" panose="020B0907030504020204" pitchFamily="34" charset="0"/>
              </a:rPr>
              <a:t>God is not like us…</a:t>
            </a:r>
            <a:endParaRPr lang="en-US" dirty="0">
              <a:solidFill>
                <a:srgbClr val="FFFF00"/>
              </a:solidFill>
              <a:latin typeface="Eras Bold ITC" panose="020B0907030504020204" pitchFamily="34" charset="0"/>
            </a:endParaRPr>
          </a:p>
        </p:txBody>
      </p:sp>
      <p:sp>
        <p:nvSpPr>
          <p:cNvPr id="3" name="Text Placeholder 2"/>
          <p:cNvSpPr>
            <a:spLocks noGrp="1"/>
          </p:cNvSpPr>
          <p:nvPr>
            <p:ph type="body" sz="quarter" idx="10"/>
          </p:nvPr>
        </p:nvSpPr>
        <p:spPr>
          <a:xfrm>
            <a:off x="1143000" y="1143000"/>
            <a:ext cx="7620000" cy="5078313"/>
          </a:xfrm>
        </p:spPr>
        <p:txBody>
          <a:bodyPr/>
          <a:lstStyle/>
          <a:p>
            <a:pPr marL="508000" indent="-447675">
              <a:lnSpc>
                <a:spcPct val="100000"/>
              </a:lnSpc>
              <a:spcBef>
                <a:spcPts val="0"/>
              </a:spcBef>
            </a:pPr>
            <a:r>
              <a:rPr lang="en-US" sz="3400" b="1" dirty="0" smtClean="0"/>
              <a:t>He does not think like us</a:t>
            </a:r>
          </a:p>
          <a:p>
            <a:pPr lvl="1" indent="0">
              <a:lnSpc>
                <a:spcPct val="100000"/>
              </a:lnSpc>
              <a:spcBef>
                <a:spcPts val="0"/>
              </a:spcBef>
              <a:buNone/>
            </a:pPr>
            <a:r>
              <a:rPr lang="en-US" sz="3200" dirty="0" smtClean="0"/>
              <a:t>Isaiah 55:8-9; Proverbs 14:12</a:t>
            </a:r>
          </a:p>
          <a:p>
            <a:pPr marL="508000" indent="-447675">
              <a:lnSpc>
                <a:spcPct val="100000"/>
              </a:lnSpc>
              <a:spcBef>
                <a:spcPts val="0"/>
              </a:spcBef>
            </a:pPr>
            <a:r>
              <a:rPr lang="en-US" sz="3400" b="1" dirty="0" smtClean="0"/>
              <a:t>He is not limited in knowledge</a:t>
            </a:r>
          </a:p>
          <a:p>
            <a:pPr lvl="1" indent="0">
              <a:lnSpc>
                <a:spcPct val="100000"/>
              </a:lnSpc>
              <a:spcBef>
                <a:spcPts val="0"/>
              </a:spcBef>
              <a:buNone/>
            </a:pPr>
            <a:r>
              <a:rPr lang="en-US" sz="3200" dirty="0" smtClean="0"/>
              <a:t>Romans 11:33; Psalm 73:9-11</a:t>
            </a:r>
          </a:p>
          <a:p>
            <a:pPr marL="508000" indent="-447675">
              <a:lnSpc>
                <a:spcPct val="100000"/>
              </a:lnSpc>
              <a:spcBef>
                <a:spcPts val="0"/>
              </a:spcBef>
            </a:pPr>
            <a:r>
              <a:rPr lang="en-US" sz="3400" b="1" dirty="0" smtClean="0"/>
              <a:t>He is not limited by time</a:t>
            </a:r>
          </a:p>
          <a:p>
            <a:pPr marL="974725" lvl="1" indent="0">
              <a:lnSpc>
                <a:spcPct val="100000"/>
              </a:lnSpc>
              <a:spcBef>
                <a:spcPts val="0"/>
              </a:spcBef>
              <a:buNone/>
            </a:pPr>
            <a:r>
              <a:rPr lang="en-US" sz="3200" dirty="0" smtClean="0"/>
              <a:t>Psalm 90:1-2; 1 Peter 1:21-25</a:t>
            </a:r>
          </a:p>
          <a:p>
            <a:pPr marL="508000" indent="-447675">
              <a:lnSpc>
                <a:spcPct val="100000"/>
              </a:lnSpc>
              <a:spcBef>
                <a:spcPts val="0"/>
              </a:spcBef>
            </a:pPr>
            <a:r>
              <a:rPr lang="en-US" sz="3400" b="1" dirty="0" smtClean="0"/>
              <a:t>He is not limited in power</a:t>
            </a:r>
          </a:p>
          <a:p>
            <a:pPr lvl="1" indent="0">
              <a:lnSpc>
                <a:spcPct val="100000"/>
              </a:lnSpc>
              <a:spcBef>
                <a:spcPts val="0"/>
              </a:spcBef>
              <a:buNone/>
            </a:pPr>
            <a:r>
              <a:rPr lang="en-US" sz="3200" dirty="0" smtClean="0"/>
              <a:t>Job 42:1-2; Acts 5:38-39</a:t>
            </a:r>
          </a:p>
          <a:p>
            <a:pPr marL="508000" indent="-447675">
              <a:lnSpc>
                <a:spcPct val="100000"/>
              </a:lnSpc>
              <a:spcBef>
                <a:spcPts val="0"/>
              </a:spcBef>
            </a:pPr>
            <a:r>
              <a:rPr lang="en-US" sz="3400" b="1" dirty="0" smtClean="0"/>
              <a:t>He does not sin like us</a:t>
            </a:r>
          </a:p>
          <a:p>
            <a:pPr lvl="1" indent="0">
              <a:lnSpc>
                <a:spcPct val="100000"/>
              </a:lnSpc>
              <a:spcBef>
                <a:spcPts val="0"/>
              </a:spcBef>
              <a:buNone/>
            </a:pPr>
            <a:r>
              <a:rPr lang="en-US" sz="3200" dirty="0" smtClean="0"/>
              <a:t>Numbers 23:19; 2 Corinthians 5:10</a:t>
            </a:r>
          </a:p>
        </p:txBody>
      </p:sp>
    </p:spTree>
    <p:extLst>
      <p:ext uri="{BB962C8B-B14F-4D97-AF65-F5344CB8AC3E}">
        <p14:creationId xmlns:p14="http://schemas.microsoft.com/office/powerpoint/2010/main" val="40116359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1000"/>
                                        <p:tgtEl>
                                          <p:spTgt spid="3">
                                            <p:txEl>
                                              <p:pRg st="9" end="9"/>
                                            </p:txEl>
                                          </p:spTgt>
                                        </p:tgtEl>
                                      </p:cBhvr>
                                    </p:animEffect>
                                    <p:anim calcmode="lin" valueType="num">
                                      <p:cBhvr>
                                        <p:cTn id="1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681913" cy="1142495"/>
          </a:xfrm>
        </p:spPr>
        <p:txBody>
          <a:bodyPr/>
          <a:lstStyle/>
          <a:p>
            <a:r>
              <a:rPr lang="en-US" sz="6000" dirty="0" smtClean="0">
                <a:solidFill>
                  <a:srgbClr val="FFFF00"/>
                </a:solidFill>
                <a:latin typeface="Eras Bold ITC" panose="020B0907030504020204" pitchFamily="34" charset="0"/>
              </a:rPr>
              <a:t>Conclusion</a:t>
            </a:r>
            <a:endParaRPr lang="en-US" sz="6000" dirty="0">
              <a:solidFill>
                <a:srgbClr val="FFFF00"/>
              </a:solidFill>
              <a:latin typeface="Eras Bold ITC" panose="020B0907030504020204" pitchFamily="34" charset="0"/>
            </a:endParaRPr>
          </a:p>
        </p:txBody>
      </p:sp>
      <p:sp>
        <p:nvSpPr>
          <p:cNvPr id="3" name="Subtitle 2"/>
          <p:cNvSpPr>
            <a:spLocks noGrp="1"/>
          </p:cNvSpPr>
          <p:nvPr>
            <p:ph type="subTitle" idx="1"/>
          </p:nvPr>
        </p:nvSpPr>
        <p:spPr>
          <a:xfrm>
            <a:off x="762000" y="2122935"/>
            <a:ext cx="7529513" cy="3429000"/>
          </a:xfrm>
        </p:spPr>
        <p:txBody>
          <a:bodyPr>
            <a:noAutofit/>
          </a:bodyPr>
          <a:lstStyle/>
          <a:p>
            <a:pPr indent="284163"/>
            <a:r>
              <a:rPr lang="en-US" sz="4400" b="1" dirty="0"/>
              <a:t>Do you serve the god you have created in your own mind? </a:t>
            </a:r>
            <a:endParaRPr lang="en-US" sz="4400" b="1" dirty="0" smtClean="0"/>
          </a:p>
          <a:p>
            <a:pPr indent="284163"/>
            <a:endParaRPr lang="en-US" sz="4400" b="1" dirty="0"/>
          </a:p>
          <a:p>
            <a:pPr indent="284163"/>
            <a:r>
              <a:rPr lang="en-US" sz="4400" b="1" dirty="0" smtClean="0"/>
              <a:t>Or</a:t>
            </a:r>
            <a:r>
              <a:rPr lang="en-US" sz="4400" b="1" dirty="0"/>
              <a:t>, do you serve the true and living God, the God of the Bible?</a:t>
            </a:r>
          </a:p>
        </p:txBody>
      </p:sp>
    </p:spTree>
    <p:extLst>
      <p:ext uri="{BB962C8B-B14F-4D97-AF65-F5344CB8AC3E}">
        <p14:creationId xmlns:p14="http://schemas.microsoft.com/office/powerpoint/2010/main" val="132444586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1_Metallic_Purple_Template_Segoe_TP10286765">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ACFE1E-8DE6-4F77-ACD4-A3C24F67FF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(Metallic purple design)</Template>
  <TotalTime>65</TotalTime>
  <Words>772</Words>
  <Application>Microsoft Office PowerPoint</Application>
  <PresentationFormat>On-screen Show (4:3)</PresentationFormat>
  <Paragraphs>85</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Courier New</vt:lpstr>
      <vt:lpstr>Eras Bold ITC</vt:lpstr>
      <vt:lpstr>Wingdings</vt:lpstr>
      <vt:lpstr>1_Metallic_Purple_Template_Segoe_TP10286765</vt:lpstr>
      <vt:lpstr>White with Courier font for code slides</vt:lpstr>
      <vt:lpstr>God is not like us…</vt:lpstr>
      <vt:lpstr>God is not like us…</vt:lpstr>
      <vt:lpstr>God is not like us…</vt:lpstr>
      <vt:lpstr>God is not like us…</vt:lpstr>
      <vt:lpstr>God is not like us…</vt:lpstr>
      <vt:lpstr>God is not like us…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not like us…</dc:title>
  <dc:creator>Stan Cox</dc:creator>
  <cp:keywords/>
  <cp:lastModifiedBy>Stan Cox</cp:lastModifiedBy>
  <cp:revision>9</cp:revision>
  <dcterms:created xsi:type="dcterms:W3CDTF">2015-02-22T06:24:24Z</dcterms:created>
  <dcterms:modified xsi:type="dcterms:W3CDTF">2015-02-22T20:49:26Z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TC102867659990</vt:lpwstr>
  </property>
</Properties>
</file>