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74" r:id="rId4"/>
    <p:sldId id="258" r:id="rId5"/>
    <p:sldId id="259" r:id="rId6"/>
    <p:sldId id="260" r:id="rId7"/>
    <p:sldId id="261" r:id="rId8"/>
    <p:sldId id="271" r:id="rId9"/>
    <p:sldId id="272" r:id="rId10"/>
    <p:sldId id="262" r:id="rId11"/>
    <p:sldId id="263"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5012BB-56F0-4766-ACE8-74FB056E1A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BDF907-ED6D-4686-B5C3-937D13679119}" type="datetimeFigureOut">
              <a:rPr lang="en-US" smtClean="0"/>
              <a:pPr/>
              <a:t>9/22/2010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5012BB-56F0-4766-ACE8-74FB056E1A42}"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BDF907-ED6D-4686-B5C3-937D13679119}" type="datetimeFigureOut">
              <a:rPr lang="en-US" smtClean="0"/>
              <a:pPr/>
              <a:t>9/22/2010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95012BB-56F0-4766-ACE8-74FB056E1A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ebelievers.com/david_martin/martin_church-christ.html" TargetMode="External"/><Relationship Id="rId2" Type="http://schemas.openxmlformats.org/officeDocument/2006/relationships/hyperlink" Target="http://www.choc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Is The Church of Christ A Cult?</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Supposed Earmarks of Cults</a:t>
            </a:r>
            <a:endParaRPr lang="en-US" sz="4800" b="1" dirty="0"/>
          </a:p>
        </p:txBody>
      </p:sp>
      <p:sp>
        <p:nvSpPr>
          <p:cNvPr id="3" name="Content Placeholder 2"/>
          <p:cNvSpPr>
            <a:spLocks noGrp="1"/>
          </p:cNvSpPr>
          <p:nvPr>
            <p:ph idx="1"/>
          </p:nvPr>
        </p:nvSpPr>
        <p:spPr/>
        <p:txBody>
          <a:bodyPr>
            <a:normAutofit fontScale="92500" lnSpcReduction="20000"/>
          </a:bodyPr>
          <a:lstStyle/>
          <a:p>
            <a:r>
              <a:rPr lang="en-US" sz="3600" b="1" dirty="0" smtClean="0"/>
              <a:t>A Strict And Narrow View of Authority</a:t>
            </a:r>
          </a:p>
          <a:p>
            <a:r>
              <a:rPr lang="en-US" sz="3600" b="1" dirty="0" smtClean="0"/>
              <a:t>Practices Discipline </a:t>
            </a:r>
          </a:p>
          <a:p>
            <a:r>
              <a:rPr lang="en-US" sz="3600" b="1" dirty="0" smtClean="0"/>
              <a:t>Believes They Are Right &amp; Others Wrong</a:t>
            </a:r>
          </a:p>
          <a:p>
            <a:r>
              <a:rPr lang="en-US" sz="3600" b="1" dirty="0" smtClean="0"/>
              <a:t>Teaches Necessity Of Baptism</a:t>
            </a:r>
          </a:p>
          <a:p>
            <a:r>
              <a:rPr lang="en-US" sz="3600" b="1" dirty="0" smtClean="0"/>
              <a:t>Teaches Friendships/Marriages Should Be With Other Members</a:t>
            </a:r>
          </a:p>
          <a:p>
            <a:r>
              <a:rPr lang="en-US" sz="3600" b="1" dirty="0" smtClean="0"/>
              <a:t>Is Counter Culture</a:t>
            </a:r>
            <a:endParaRPr lang="en-US"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685800"/>
            <a:ext cx="8229600" cy="4572000"/>
          </a:xfrm>
        </p:spPr>
        <p:txBody>
          <a:bodyPr>
            <a:normAutofit fontScale="92500" lnSpcReduction="10000"/>
          </a:bodyPr>
          <a:lstStyle/>
          <a:p>
            <a:pPr>
              <a:buNone/>
            </a:pPr>
            <a:r>
              <a:rPr lang="en-US" dirty="0" smtClean="0"/>
              <a:t>    </a:t>
            </a:r>
            <a:r>
              <a:rPr lang="en-US" b="1" dirty="0" smtClean="0"/>
              <a:t>If anyone lays aside “Scripture Studies”…after he has read them for 10 years-if he then lays them aside and ignores them and goes to the Bible alone…our experience shows that within 2 years he goes into darkness. On the other hand, if he merely reads the SS with their references, and had not read a page of the Bible, as such, he would be in the light at the end of the 2 years.</a:t>
            </a:r>
          </a:p>
          <a:p>
            <a:pPr>
              <a:buNone/>
            </a:pPr>
            <a:r>
              <a:rPr lang="en-US" b="1" dirty="0" smtClean="0"/>
              <a:t>        </a:t>
            </a:r>
          </a:p>
          <a:p>
            <a:pPr>
              <a:buNone/>
            </a:pPr>
            <a:r>
              <a:rPr lang="en-US" b="1" dirty="0" smtClean="0"/>
              <a:t>Watchtower Magazine, Sept 15 1910</a:t>
            </a:r>
          </a:p>
          <a:p>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914400"/>
            <a:ext cx="8229600" cy="4343400"/>
          </a:xfrm>
        </p:spPr>
        <p:txBody>
          <a:bodyPr>
            <a:normAutofit fontScale="92500" lnSpcReduction="10000"/>
          </a:bodyPr>
          <a:lstStyle/>
          <a:p>
            <a:pPr>
              <a:buNone/>
            </a:pPr>
            <a:r>
              <a:rPr lang="en-US" sz="3600" b="1" dirty="0" smtClean="0"/>
              <a:t>    The Watchtower being the means the Lord is pleased to use to transmit his message of truth to the people, it is a real comfort to the remnant and the other sheep of the Lord to have this given to them regularly twice each month.</a:t>
            </a:r>
          </a:p>
          <a:p>
            <a:pPr>
              <a:buNone/>
            </a:pPr>
            <a:r>
              <a:rPr lang="en-US" sz="3600" b="1" dirty="0"/>
              <a:t> </a:t>
            </a:r>
            <a:r>
              <a:rPr lang="en-US" sz="3600" b="1" dirty="0" smtClean="0"/>
              <a:t>                1937 Yearbook, pg 82</a:t>
            </a:r>
            <a:endParaRPr lang="en-US"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914400"/>
            <a:ext cx="8229600" cy="4419600"/>
          </a:xfrm>
        </p:spPr>
        <p:txBody>
          <a:bodyPr>
            <a:normAutofit lnSpcReduction="10000"/>
          </a:bodyPr>
          <a:lstStyle/>
          <a:p>
            <a:pPr>
              <a:buNone/>
            </a:pPr>
            <a:r>
              <a:rPr lang="en-US" dirty="0" smtClean="0"/>
              <a:t>    </a:t>
            </a:r>
            <a:r>
              <a:rPr lang="en-US" b="1" dirty="0" smtClean="0"/>
              <a:t>But if each of us were left to himself just because he has a copy of the Bible and were to direct his movements independently as he thought he understood the Word, what? It is likely, or possible, that there would be a great deal of confusion or working in competition among us. Hence, besides individually possessing God’s Word, we need a theocratic organization… </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1143000"/>
            <a:ext cx="8229600" cy="4191000"/>
          </a:xfrm>
        </p:spPr>
        <p:txBody>
          <a:bodyPr>
            <a:normAutofit fontScale="92500"/>
          </a:bodyPr>
          <a:lstStyle/>
          <a:p>
            <a:pPr>
              <a:buNone/>
            </a:pPr>
            <a:r>
              <a:rPr lang="en-US" sz="3600" b="1" dirty="0" smtClean="0"/>
              <a:t>    Yes, besides having the spirit of illumination, a Christian needs Jehovah’s theocratic organization in order to understand the Bible.</a:t>
            </a:r>
          </a:p>
          <a:p>
            <a:pPr>
              <a:buNone/>
            </a:pPr>
            <a:endParaRPr lang="en-US" sz="3600" b="1" dirty="0"/>
          </a:p>
          <a:p>
            <a:pPr>
              <a:buNone/>
            </a:pPr>
            <a:r>
              <a:rPr lang="en-US" sz="3600" b="1" dirty="0" smtClean="0"/>
              <a:t>         WTM, June 15 1951; pg 375</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1066800"/>
            <a:ext cx="8229600" cy="4267200"/>
          </a:xfrm>
        </p:spPr>
        <p:txBody>
          <a:bodyPr>
            <a:normAutofit lnSpcReduction="10000"/>
          </a:bodyPr>
          <a:lstStyle/>
          <a:p>
            <a:pPr>
              <a:buNone/>
            </a:pPr>
            <a:r>
              <a:rPr lang="en-US" dirty="0" smtClean="0"/>
              <a:t>    </a:t>
            </a:r>
            <a:r>
              <a:rPr lang="en-US" b="1" dirty="0" smtClean="0"/>
              <a:t>The Bible is an organizational book and belongs to the Christian congregation as an organization, not to individuals, regardless of how sincerely they may believe that they can interpret the Bible. For this reason the Bible cannot be properly understood without Jehovah’s visible organization in mind.</a:t>
            </a:r>
          </a:p>
          <a:p>
            <a:pPr>
              <a:buNone/>
            </a:pPr>
            <a:r>
              <a:rPr lang="en-US" b="1" dirty="0"/>
              <a:t> </a:t>
            </a:r>
            <a:r>
              <a:rPr lang="en-US" b="1" dirty="0" smtClean="0"/>
              <a:t>                       WTM Nov 1, 1967 pg 587</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838200"/>
            <a:ext cx="8229600" cy="4343400"/>
          </a:xfrm>
        </p:spPr>
        <p:txBody>
          <a:bodyPr>
            <a:normAutofit/>
          </a:bodyPr>
          <a:lstStyle/>
          <a:p>
            <a:pPr>
              <a:buNone/>
            </a:pPr>
            <a:r>
              <a:rPr lang="en-US" dirty="0" smtClean="0"/>
              <a:t>    </a:t>
            </a:r>
            <a:r>
              <a:rPr lang="en-US" sz="3600" b="1" dirty="0" smtClean="0"/>
              <a:t>Avoid independent thinking…questioning the counsel that is provided by God’s visible organization …Fight against independent thinking.</a:t>
            </a:r>
          </a:p>
          <a:p>
            <a:pPr>
              <a:buNone/>
            </a:pPr>
            <a:r>
              <a:rPr lang="en-US" sz="3600" b="1" dirty="0"/>
              <a:t> </a:t>
            </a:r>
            <a:r>
              <a:rPr lang="en-US" sz="3600" b="1" dirty="0" smtClean="0"/>
              <a:t>         WTM Jan 15 1983 pg 27</a:t>
            </a:r>
            <a:endParaRPr lang="en-US" sz="3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JW’s And Thought Control</a:t>
            </a:r>
            <a:endParaRPr lang="en-US" dirty="0"/>
          </a:p>
        </p:txBody>
      </p:sp>
      <p:sp>
        <p:nvSpPr>
          <p:cNvPr id="3" name="Content Placeholder 2"/>
          <p:cNvSpPr>
            <a:spLocks noGrp="1"/>
          </p:cNvSpPr>
          <p:nvPr>
            <p:ph idx="1"/>
          </p:nvPr>
        </p:nvSpPr>
        <p:spPr>
          <a:xfrm>
            <a:off x="457200" y="914400"/>
            <a:ext cx="8229600" cy="4343400"/>
          </a:xfrm>
        </p:spPr>
        <p:txBody>
          <a:bodyPr>
            <a:normAutofit fontScale="85000" lnSpcReduction="20000"/>
          </a:bodyPr>
          <a:lstStyle/>
          <a:p>
            <a:pPr>
              <a:buNone/>
            </a:pPr>
            <a:r>
              <a:rPr lang="en-US" dirty="0" smtClean="0"/>
              <a:t>    </a:t>
            </a:r>
            <a:r>
              <a:rPr lang="en-US" sz="3600" b="1" dirty="0" smtClean="0"/>
              <a:t>If The Society told me that this book is black instead of green, I would say, “</a:t>
            </a:r>
            <a:r>
              <a:rPr lang="en-US" sz="3600" b="1" dirty="0" err="1" smtClean="0"/>
              <a:t>Y’know</a:t>
            </a:r>
            <a:r>
              <a:rPr lang="en-US" sz="3600" b="1" dirty="0" smtClean="0"/>
              <a:t>, I could have sworn that it was green, but if the Society says it is black, then it is black!”</a:t>
            </a:r>
          </a:p>
          <a:p>
            <a:pPr>
              <a:buNone/>
            </a:pPr>
            <a:r>
              <a:rPr lang="en-US" sz="3600" b="1" dirty="0" smtClean="0"/>
              <a:t>Spoken by Bart Thomson, WTS Overseer</a:t>
            </a:r>
          </a:p>
          <a:p>
            <a:pPr>
              <a:buNone/>
            </a:pPr>
            <a:r>
              <a:rPr lang="en-US" sz="3600" b="1" dirty="0" smtClean="0"/>
              <a:t>By Raymond Franz in Crisis of Conscience, pg 296</a:t>
            </a:r>
            <a:endParaRPr lang="en-US"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91200"/>
            <a:ext cx="8183880" cy="243840"/>
          </a:xfrm>
        </p:spPr>
        <p:txBody>
          <a:bodyPr>
            <a:normAutofit fontScale="90000"/>
          </a:bodyPr>
          <a:lstStyle/>
          <a:p>
            <a:endParaRPr lang="en-US" sz="4800" b="1" dirty="0"/>
          </a:p>
        </p:txBody>
      </p:sp>
      <p:sp>
        <p:nvSpPr>
          <p:cNvPr id="3" name="Content Placeholder 2"/>
          <p:cNvSpPr>
            <a:spLocks noGrp="1"/>
          </p:cNvSpPr>
          <p:nvPr>
            <p:ph idx="1"/>
          </p:nvPr>
        </p:nvSpPr>
        <p:spPr>
          <a:xfrm>
            <a:off x="502920" y="530352"/>
            <a:ext cx="8183880" cy="5489448"/>
          </a:xfrm>
        </p:spPr>
        <p:txBody>
          <a:bodyPr>
            <a:noAutofit/>
          </a:bodyPr>
          <a:lstStyle/>
          <a:p>
            <a:r>
              <a:rPr lang="en-US" sz="1400" b="1" dirty="0" smtClean="0"/>
              <a:t>Is the "church of </a:t>
            </a:r>
            <a:r>
              <a:rPr lang="en-US" sz="1400" b="1" dirty="0" err="1" smtClean="0"/>
              <a:t>christ</a:t>
            </a:r>
            <a:r>
              <a:rPr lang="en-US" sz="1400" b="1" dirty="0" smtClean="0"/>
              <a:t>" a cult?</a:t>
            </a:r>
          </a:p>
          <a:p>
            <a:r>
              <a:rPr lang="en-US" sz="1400" b="1" dirty="0" smtClean="0"/>
              <a:t>there's a church in my area that seems very controlling, meddling, and </a:t>
            </a:r>
            <a:r>
              <a:rPr lang="en-US" sz="1400" b="1" dirty="0" err="1" smtClean="0"/>
              <a:t>judgemental</a:t>
            </a:r>
            <a:r>
              <a:rPr lang="en-US" sz="1400" b="1" dirty="0" smtClean="0"/>
              <a:t>, they claim to have no denomination, but call themselves the "church of </a:t>
            </a:r>
            <a:r>
              <a:rPr lang="en-US" sz="1400" b="1" dirty="0" err="1" smtClean="0"/>
              <a:t>christ</a:t>
            </a:r>
            <a:r>
              <a:rPr lang="en-US" sz="1400" b="1" dirty="0" smtClean="0"/>
              <a:t>" and claim to have The right path. I've heard that they are considered a 'dangerous cult' by some... is this true? what do you think about them?</a:t>
            </a:r>
            <a:br>
              <a:rPr lang="en-US" sz="1400" b="1" dirty="0" smtClean="0"/>
            </a:br>
            <a:r>
              <a:rPr lang="en-US" sz="1400" b="1" dirty="0" smtClean="0"/>
              <a:t/>
            </a:r>
            <a:br>
              <a:rPr lang="en-US" sz="1400" b="1" dirty="0" smtClean="0"/>
            </a:br>
            <a:r>
              <a:rPr lang="en-US" sz="1400" b="1" dirty="0" smtClean="0">
                <a:hlinkClick r:id="rId2"/>
              </a:rPr>
              <a:t>http://www.chocd.org/</a:t>
            </a:r>
            <a:endParaRPr lang="en-US" sz="1400" b="1" dirty="0" smtClean="0"/>
          </a:p>
          <a:p>
            <a:r>
              <a:rPr lang="en-US" sz="1400" b="1" dirty="0" smtClean="0"/>
              <a:t>3 years ago</a:t>
            </a:r>
          </a:p>
          <a:p>
            <a:r>
              <a:rPr lang="en-US" sz="1400" b="1" dirty="0" smtClean="0"/>
              <a:t>Additional Details</a:t>
            </a:r>
          </a:p>
          <a:p>
            <a:r>
              <a:rPr lang="en-US" sz="1400" b="1" dirty="0" smtClean="0">
                <a:hlinkClick r:id="rId3"/>
              </a:rPr>
              <a:t>http://biblebelievers.com/david_martin/m…</a:t>
            </a:r>
            <a:endParaRPr lang="en-US" sz="1400" b="1" dirty="0" smtClean="0"/>
          </a:p>
          <a:p>
            <a:r>
              <a:rPr lang="en-US" sz="1400" b="1" dirty="0" smtClean="0"/>
              <a:t>3 years ago</a:t>
            </a:r>
          </a:p>
          <a:p>
            <a:r>
              <a:rPr lang="en-US" sz="1400" b="1" dirty="0" err="1" smtClean="0"/>
              <a:t>i</a:t>
            </a:r>
            <a:r>
              <a:rPr lang="en-US" sz="1400" b="1" dirty="0" smtClean="0"/>
              <a:t> ask because my mother has joined a church, and since hearing her "tales" about things, the church has driven out my father (for divorcing her), his mother, and have encouraged my mom to "disown" my brother (nothing to do w/ $$, he "no longer exists" to her and the church supports this)</a:t>
            </a:r>
          </a:p>
          <a:p>
            <a:r>
              <a:rPr lang="en-US" sz="1400" b="1" dirty="0" smtClean="0"/>
              <a:t>3 years ago</a:t>
            </a:r>
          </a:p>
          <a:p>
            <a:r>
              <a:rPr lang="en-US" sz="1400" b="1" dirty="0" smtClean="0"/>
              <a:t>according to </a:t>
            </a:r>
            <a:r>
              <a:rPr lang="en-US" sz="1400" b="1" dirty="0" err="1" smtClean="0"/>
              <a:t>christianity</a:t>
            </a:r>
            <a:r>
              <a:rPr lang="en-US" sz="1400" b="1" dirty="0" smtClean="0"/>
              <a:t>, a cult:</a:t>
            </a:r>
            <a:br>
              <a:rPr lang="en-US" sz="1400" b="1" dirty="0" smtClean="0"/>
            </a:br>
            <a:r>
              <a:rPr lang="en-US" sz="1400" b="1" dirty="0" smtClean="0"/>
              <a:t>C. Claim to be The Only True Christians </a:t>
            </a:r>
            <a:br>
              <a:rPr lang="en-US" sz="1400" b="1" dirty="0" smtClean="0"/>
            </a:br>
            <a:r>
              <a:rPr lang="en-US" sz="1400" b="1" dirty="0" smtClean="0"/>
              <a:t>U. Unorthodox Extra-biblical Revelation</a:t>
            </a:r>
            <a:br>
              <a:rPr lang="en-US" sz="1400" b="1" dirty="0" smtClean="0"/>
            </a:br>
            <a:r>
              <a:rPr lang="en-US" sz="1400" b="1" dirty="0" smtClean="0"/>
              <a:t>L. Lying Leaders (History/Doctrine)</a:t>
            </a:r>
            <a:br>
              <a:rPr lang="en-US" sz="1400" b="1" dirty="0" smtClean="0"/>
            </a:br>
            <a:r>
              <a:rPr lang="en-US" sz="1400" b="1" dirty="0" smtClean="0"/>
              <a:t>T. THE Way (Salvation is found only in their organization)</a:t>
            </a:r>
            <a:br>
              <a:rPr lang="en-US" sz="1400" b="1" dirty="0" smtClean="0"/>
            </a:br>
            <a:r>
              <a:rPr lang="en-US" sz="1400" b="1" dirty="0" smtClean="0"/>
              <a:t>S. Salvation By Works (obedience to ordinances such as baptism)</a:t>
            </a:r>
            <a:br>
              <a:rPr lang="en-US" sz="1400" b="1" dirty="0" smtClean="0"/>
            </a:br>
            <a:r>
              <a:rPr lang="en-US" sz="1400" b="1" dirty="0" smtClean="0"/>
              <a:t/>
            </a:r>
            <a:br>
              <a:rPr lang="en-US" sz="1400" b="1" dirty="0" smtClean="0"/>
            </a:br>
            <a:r>
              <a:rPr lang="en-US" sz="1400" b="1" dirty="0" smtClean="0"/>
              <a:t>Yahoo  Answers</a:t>
            </a:r>
          </a:p>
          <a:p>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Supposed Earmarks of Cults</a:t>
            </a:r>
            <a:endParaRPr lang="en-US" sz="4800" b="1" dirty="0"/>
          </a:p>
        </p:txBody>
      </p:sp>
      <p:sp>
        <p:nvSpPr>
          <p:cNvPr id="3" name="Content Placeholder 2"/>
          <p:cNvSpPr>
            <a:spLocks noGrp="1"/>
          </p:cNvSpPr>
          <p:nvPr>
            <p:ph idx="1"/>
          </p:nvPr>
        </p:nvSpPr>
        <p:spPr/>
        <p:txBody>
          <a:bodyPr>
            <a:normAutofit/>
          </a:bodyPr>
          <a:lstStyle/>
          <a:p>
            <a:r>
              <a:rPr lang="en-US" sz="3600" b="1" dirty="0" smtClean="0"/>
              <a:t>A Strict And Narrow View of Authority</a:t>
            </a:r>
            <a:endParaRPr 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Supposed Earmarks of Cults</a:t>
            </a:r>
            <a:endParaRPr lang="en-US" sz="4800" b="1" dirty="0"/>
          </a:p>
        </p:txBody>
      </p:sp>
      <p:sp>
        <p:nvSpPr>
          <p:cNvPr id="3" name="Content Placeholder 2"/>
          <p:cNvSpPr>
            <a:spLocks noGrp="1"/>
          </p:cNvSpPr>
          <p:nvPr>
            <p:ph idx="1"/>
          </p:nvPr>
        </p:nvSpPr>
        <p:spPr/>
        <p:txBody>
          <a:bodyPr>
            <a:normAutofit/>
          </a:bodyPr>
          <a:lstStyle/>
          <a:p>
            <a:r>
              <a:rPr lang="en-US" sz="3600" b="1" dirty="0" smtClean="0"/>
              <a:t>A Strict And Narrow View of Authority</a:t>
            </a:r>
          </a:p>
          <a:p>
            <a:r>
              <a:rPr lang="en-US" sz="3600" b="1" dirty="0" smtClean="0"/>
              <a:t>Practices Discipline </a:t>
            </a:r>
            <a:endParaRPr lang="en-US"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Supposed Earmarks of Cults</a:t>
            </a:r>
            <a:endParaRPr lang="en-US" sz="4800" b="1" dirty="0"/>
          </a:p>
        </p:txBody>
      </p:sp>
      <p:sp>
        <p:nvSpPr>
          <p:cNvPr id="3" name="Content Placeholder 2"/>
          <p:cNvSpPr>
            <a:spLocks noGrp="1"/>
          </p:cNvSpPr>
          <p:nvPr>
            <p:ph idx="1"/>
          </p:nvPr>
        </p:nvSpPr>
        <p:spPr/>
        <p:txBody>
          <a:bodyPr>
            <a:normAutofit/>
          </a:bodyPr>
          <a:lstStyle/>
          <a:p>
            <a:r>
              <a:rPr lang="en-US" sz="3600" b="1" dirty="0" smtClean="0"/>
              <a:t>A Strict And Narrow View of Authority</a:t>
            </a:r>
          </a:p>
          <a:p>
            <a:r>
              <a:rPr lang="en-US" sz="3600" b="1" dirty="0" smtClean="0"/>
              <a:t>Practices Discipline </a:t>
            </a:r>
          </a:p>
          <a:p>
            <a:r>
              <a:rPr lang="en-US" sz="3600" b="1" dirty="0" smtClean="0"/>
              <a:t>Believes They Are Right &amp; Others Wrong</a:t>
            </a:r>
            <a:endParaRPr lang="en-US"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Supposed Earmarks of Cults</a:t>
            </a:r>
            <a:endParaRPr lang="en-US" sz="4800" b="1" dirty="0"/>
          </a:p>
        </p:txBody>
      </p:sp>
      <p:sp>
        <p:nvSpPr>
          <p:cNvPr id="3" name="Content Placeholder 2"/>
          <p:cNvSpPr>
            <a:spLocks noGrp="1"/>
          </p:cNvSpPr>
          <p:nvPr>
            <p:ph idx="1"/>
          </p:nvPr>
        </p:nvSpPr>
        <p:spPr/>
        <p:txBody>
          <a:bodyPr>
            <a:normAutofit/>
          </a:bodyPr>
          <a:lstStyle/>
          <a:p>
            <a:r>
              <a:rPr lang="en-US" sz="3600" b="1" dirty="0" smtClean="0"/>
              <a:t>A Strict And Narrow View of Authority</a:t>
            </a:r>
          </a:p>
          <a:p>
            <a:r>
              <a:rPr lang="en-US" sz="3600" b="1" dirty="0" smtClean="0"/>
              <a:t>Practices Discipline </a:t>
            </a:r>
          </a:p>
          <a:p>
            <a:r>
              <a:rPr lang="en-US" sz="3600" b="1" dirty="0" smtClean="0"/>
              <a:t>Believes They Are Right &amp; Others Wrong</a:t>
            </a:r>
          </a:p>
          <a:p>
            <a:r>
              <a:rPr lang="en-US" sz="3600" b="1" dirty="0" smtClean="0"/>
              <a:t>Teaches Necessity Of Baptism</a:t>
            </a:r>
            <a:endParaRPr lang="en-US"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Supposed Earmarks of Cults</a:t>
            </a:r>
            <a:endParaRPr lang="en-US" sz="4800" b="1" dirty="0"/>
          </a:p>
        </p:txBody>
      </p:sp>
      <p:sp>
        <p:nvSpPr>
          <p:cNvPr id="3" name="Content Placeholder 2"/>
          <p:cNvSpPr>
            <a:spLocks noGrp="1"/>
          </p:cNvSpPr>
          <p:nvPr>
            <p:ph idx="1"/>
          </p:nvPr>
        </p:nvSpPr>
        <p:spPr/>
        <p:txBody>
          <a:bodyPr>
            <a:normAutofit fontScale="92500" lnSpcReduction="10000"/>
          </a:bodyPr>
          <a:lstStyle/>
          <a:p>
            <a:r>
              <a:rPr lang="en-US" sz="3600" b="1" dirty="0" smtClean="0"/>
              <a:t>A Strict And Narrow View of Authority</a:t>
            </a:r>
          </a:p>
          <a:p>
            <a:r>
              <a:rPr lang="en-US" sz="3600" b="1" dirty="0" smtClean="0"/>
              <a:t>Practices Discipline </a:t>
            </a:r>
          </a:p>
          <a:p>
            <a:r>
              <a:rPr lang="en-US" sz="3600" b="1" dirty="0" smtClean="0"/>
              <a:t>Believes They Are Right &amp; Others Wrong</a:t>
            </a:r>
          </a:p>
          <a:p>
            <a:r>
              <a:rPr lang="en-US" sz="3600" b="1" dirty="0" smtClean="0"/>
              <a:t>Teaches Necessity Of Baptism</a:t>
            </a:r>
          </a:p>
          <a:p>
            <a:r>
              <a:rPr lang="en-US" sz="3600" b="1" dirty="0" smtClean="0"/>
              <a:t>Teaches Friendships/Marriages Should Be With Other Members</a:t>
            </a:r>
            <a:endParaRPr lang="en-US" sz="3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B. Street Church, Miami OK 1957-77</a:t>
            </a:r>
            <a:br>
              <a:rPr lang="en-US" dirty="0" smtClean="0"/>
            </a:br>
            <a:endParaRPr lang="en-US" dirty="0" smtClean="0"/>
          </a:p>
          <a:p>
            <a:pPr>
              <a:buNone/>
            </a:pPr>
            <a:r>
              <a:rPr lang="en-US" dirty="0" smtClean="0"/>
              <a:t>              Christian marriage </a:t>
            </a:r>
          </a:p>
          <a:p>
            <a:pPr>
              <a:buNone/>
            </a:pPr>
            <a:r>
              <a:rPr lang="en-US" dirty="0" smtClean="0"/>
              <a:t> to Non Christian        to Christian</a:t>
            </a:r>
            <a:br>
              <a:rPr lang="en-US" dirty="0" smtClean="0"/>
            </a:br>
            <a:r>
              <a:rPr lang="en-US" dirty="0" smtClean="0"/>
              <a:t>76 marriages            64 marriages</a:t>
            </a:r>
            <a:br>
              <a:rPr lang="en-US" dirty="0" smtClean="0"/>
            </a:br>
            <a:r>
              <a:rPr lang="en-US" dirty="0" smtClean="0"/>
              <a:t>57 left faith                5 left faith</a:t>
            </a:r>
            <a:br>
              <a:rPr lang="en-US" dirty="0" smtClean="0"/>
            </a:br>
            <a:r>
              <a:rPr lang="en-US" dirty="0" smtClean="0"/>
              <a:t>25 divorced                2 divorced</a:t>
            </a:r>
            <a:br>
              <a:rPr lang="en-US" dirty="0" smtClean="0"/>
            </a:br>
            <a:r>
              <a:rPr lang="en-US" dirty="0" smtClean="0"/>
              <a:t>22 faithful                 59 faithful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Bridges Street Church, Wynne AR 1962-‘81</a:t>
            </a:r>
          </a:p>
          <a:p>
            <a:endParaRPr lang="en-US" dirty="0" smtClean="0"/>
          </a:p>
          <a:p>
            <a:pPr>
              <a:buNone/>
            </a:pPr>
            <a:r>
              <a:rPr lang="en-US" dirty="0" smtClean="0"/>
              <a:t>to Non Christian           to Christian</a:t>
            </a:r>
            <a:br>
              <a:rPr lang="en-US" dirty="0" smtClean="0"/>
            </a:br>
            <a:r>
              <a:rPr lang="en-US" dirty="0" smtClean="0"/>
              <a:t>76 marriages               28 marriages</a:t>
            </a:r>
            <a:br>
              <a:rPr lang="en-US" dirty="0" smtClean="0"/>
            </a:br>
            <a:r>
              <a:rPr lang="en-US" dirty="0" smtClean="0"/>
              <a:t>61 left faith                   4 left faith</a:t>
            </a:r>
            <a:br>
              <a:rPr lang="en-US" dirty="0" smtClean="0"/>
            </a:br>
            <a:r>
              <a:rPr lang="en-US" dirty="0" smtClean="0"/>
              <a:t>23 divorced                   4 divorced</a:t>
            </a:r>
            <a:br>
              <a:rPr lang="en-US" dirty="0" smtClean="0"/>
            </a:br>
            <a:r>
              <a:rPr lang="en-US" dirty="0" smtClean="0"/>
              <a:t>15 faithful                    24 faithful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54</TotalTime>
  <Words>663</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Is The Church of Christ A Cult?</vt:lpstr>
      <vt:lpstr>Slide 2</vt:lpstr>
      <vt:lpstr>Supposed Earmarks of Cults</vt:lpstr>
      <vt:lpstr>Supposed Earmarks of Cults</vt:lpstr>
      <vt:lpstr>Supposed Earmarks of Cults</vt:lpstr>
      <vt:lpstr>Supposed Earmarks of Cults</vt:lpstr>
      <vt:lpstr>Supposed Earmarks of Cults</vt:lpstr>
      <vt:lpstr>Slide 8</vt:lpstr>
      <vt:lpstr>Slide 9</vt:lpstr>
      <vt:lpstr>Supposed Earmarks of Cults</vt:lpstr>
      <vt:lpstr>JW’s And Thought Control</vt:lpstr>
      <vt:lpstr>JW’s And Thought Control</vt:lpstr>
      <vt:lpstr>JW’s And Thought Control</vt:lpstr>
      <vt:lpstr>JW’s And Thought Control</vt:lpstr>
      <vt:lpstr>JW’s And Thought Control</vt:lpstr>
      <vt:lpstr>JW’s And Thought Control</vt:lpstr>
      <vt:lpstr>JW’s And Thought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of Christ A Cult?</dc:title>
  <dc:creator>Wayne</dc:creator>
  <cp:lastModifiedBy>Wayne</cp:lastModifiedBy>
  <cp:revision>7</cp:revision>
  <dcterms:created xsi:type="dcterms:W3CDTF">2010-03-30T19:37:17Z</dcterms:created>
  <dcterms:modified xsi:type="dcterms:W3CDTF">2010-09-22T17:32:59Z</dcterms:modified>
</cp:coreProperties>
</file>