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5"/>
  </p:handoutMasterIdLst>
  <p:sldIdLst>
    <p:sldId id="256" r:id="rId2"/>
    <p:sldId id="257" r:id="rId3"/>
    <p:sldId id="258" r:id="rId4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DDDD"/>
    <a:srgbClr val="CEBFAF"/>
    <a:srgbClr val="3A322F"/>
    <a:srgbClr val="1560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1253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0" d="100"/>
          <a:sy n="60" d="100"/>
        </p:scale>
        <p:origin x="3187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7A11871-97B3-2A30-9670-11541950C07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r>
              <a:rPr lang="en-US" sz="2000" b="1" dirty="0"/>
              <a:t>GOSPEL PREACHING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A032D8-0A3E-B2C0-80C2-F7B8EC2D401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r>
              <a:rPr lang="en-US" dirty="0"/>
              <a:t>January 19, 2025 @ 11am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C1533E-F7AF-1EEE-3764-8ABD4A37CAB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r>
              <a:rPr lang="en-US" dirty="0"/>
              <a:t>West Side church of Christ, Stan Cox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6BD476-F015-223B-1AAC-F17D8071749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r>
              <a:rPr lang="en-US" dirty="0"/>
              <a:t>  soundteaching.org   </a:t>
            </a:r>
            <a:fld id="{D07F6FD9-AA87-4B0C-A18C-7CE9E53EC6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4420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461A0-52A2-3005-7B1C-E5BA62C0F4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8CBD18-3241-882A-819F-1A897C108E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B6F200-F450-FC9E-29F8-930437F286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8DB70-2908-4621-8C51-BB665ACA781B}" type="datetimeFigureOut">
              <a:rPr lang="en-US" smtClean="0"/>
              <a:t>1/18/2025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225A12-5598-3853-7FBD-5732BB580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34D08B-1C85-79D8-E108-86B20074A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73858-123D-438F-BD1C-D985A8F8B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836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ADCDE6-0ABE-CEFC-7978-A0ADB637E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7B86A3-688B-24B5-4DAC-E7D1F5EA51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655F3A-70B7-D890-E69C-D6E7DDCDC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8DB70-2908-4621-8C51-BB665ACA781B}" type="datetimeFigureOut">
              <a:rPr lang="en-US" smtClean="0"/>
              <a:t>1/18/2025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471865-377E-EA11-BCA7-C8AC86998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F2BDBB-395D-66CE-714D-B3E7D0137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73858-123D-438F-BD1C-D985A8F8B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678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11139D8-6159-E1BB-7E99-81F904C8B6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C74579-3CAC-AB7A-DBED-9518161B9C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2C5F57-E9E7-4A03-A7D2-22E01F34C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8DB70-2908-4621-8C51-BB665ACA781B}" type="datetimeFigureOut">
              <a:rPr lang="en-US" smtClean="0"/>
              <a:t>1/18/2025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3886A3-09E7-6517-F7B9-E4D96B6BC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23AC01-7BC5-B686-B469-3ED796A64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73858-123D-438F-BD1C-D985A8F8B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452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B7BD9F-6CAA-140F-720E-8A6159883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556A34-3316-22FA-7A40-8138452ED1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CD2135-43B4-DB46-7776-12B54321F0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8DB70-2908-4621-8C51-BB665ACA781B}" type="datetimeFigureOut">
              <a:rPr lang="en-US" smtClean="0"/>
              <a:t>1/18/2025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9CFBFC-4712-E8D7-0C00-FBC55A6DC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501AFB-1F58-11C8-8AD9-9E27E7F90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73858-123D-438F-BD1C-D985A8F8B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023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15B18-6BD5-7105-10DB-BC3178B4D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77C360-0BC1-8C20-E350-859B8A7127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54E3EE-4F1D-C17E-49E1-352CD50B0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8DB70-2908-4621-8C51-BB665ACA781B}" type="datetimeFigureOut">
              <a:rPr lang="en-US" smtClean="0"/>
              <a:t>1/18/2025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20EF16-DDDA-EC5A-E4B2-ACA20AC28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D50055-5F45-3F3C-B5A2-57C07C43C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73858-123D-438F-BD1C-D985A8F8B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818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EAD75-52F0-56D4-EAC8-D604B54B0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522F4B-9939-B0EC-31C7-915A1AA4A0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56FFC3-0294-3F5E-EE90-DE687EC9D1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27F65E-E989-B1B8-2472-AC8395CFA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8DB70-2908-4621-8C51-BB665ACA781B}" type="datetimeFigureOut">
              <a:rPr lang="en-US" smtClean="0"/>
              <a:t>1/18/2025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2ED1F4-DEE3-F722-BECC-79C4701A7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F4BA1E-4E72-A02E-2599-195DE0FD2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73858-123D-438F-BD1C-D985A8F8B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404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0BC59-890C-6A84-161F-3E2C43604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33D761-53D8-F10D-8125-1E47C9CF27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09B6AB-3BDC-580E-AE88-6ED6561F8E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FC5E7D9-36B6-F4FA-C400-17BB74FB33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55D257B-C93D-ADEE-C63B-67CB93286D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D4470B4-8A86-695D-584B-CB334BC15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8DB70-2908-4621-8C51-BB665ACA781B}" type="datetimeFigureOut">
              <a:rPr lang="en-US" smtClean="0"/>
              <a:t>1/18/2025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B6D321E-EF82-5AB2-B599-F30586BCB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4031DFC-705F-37C9-54C3-AF498594A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73858-123D-438F-BD1C-D985A8F8B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350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0C9771-CF92-9E51-B501-8C98E306C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E9261D-EA2B-9504-8F45-7451169D66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8DB70-2908-4621-8C51-BB665ACA781B}" type="datetimeFigureOut">
              <a:rPr lang="en-US" smtClean="0"/>
              <a:t>1/18/2025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B7CA4B-39A2-BC1F-9DAB-9BCCB1064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16F710-BF34-058C-76C7-A4C2E242E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73858-123D-438F-BD1C-D985A8F8B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705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FF410DA-B898-4AF5-BA17-908454A22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8DB70-2908-4621-8C51-BB665ACA781B}" type="datetimeFigureOut">
              <a:rPr lang="en-US" smtClean="0"/>
              <a:t>1/18/2025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E92955A-6A54-7B37-008C-608C9247E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687575-9A38-29E3-5970-185BBFB4A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73858-123D-438F-BD1C-D985A8F8B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325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80C47-6860-33D3-B203-CEA0158765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2E59B1-E37D-550B-CDD8-D61B621640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C6E67A-5F83-AC2E-8EF1-CC7A22594B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BA873B-BB4B-98BA-7EEB-7C725FB37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8DB70-2908-4621-8C51-BB665ACA781B}" type="datetimeFigureOut">
              <a:rPr lang="en-US" smtClean="0"/>
              <a:t>1/18/2025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BCEC9A-0619-AE0F-2B44-172183F42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5329E0-622D-3158-66C1-4E834AED7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73858-123D-438F-BD1C-D985A8F8B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537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DA23D-EAF9-67D8-ABA5-DC268D797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3D04CE-CDF2-602D-C8D5-C11C810D79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06DF40-A506-C4FE-C5C3-EDD860C407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6F9C14-4058-F2EC-10A7-C14DF7C19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8DB70-2908-4621-8C51-BB665ACA781B}" type="datetimeFigureOut">
              <a:rPr lang="en-US" smtClean="0"/>
              <a:t>1/18/2025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1C3F31-3BD6-C7DE-819D-DBE635515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DAA83C-294D-54F0-B7DA-6B8076252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73858-123D-438F-BD1C-D985A8F8B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470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39215B-04D9-ECFB-7801-CD6DD942E5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3F130B-D8E7-97E5-F6A4-7760174EDE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D8AEEA-D4C7-5379-665C-BE54392F1F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A28DB70-2908-4621-8C51-BB665ACA781B}" type="datetimeFigureOut">
              <a:rPr lang="en-US" smtClean="0"/>
              <a:t>1/18/2025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4098B0-3F21-CD61-BA6C-DDED4D2369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2723EF-BA7C-C502-FD0F-935FB2FC71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B773858-123D-438F-BD1C-D985A8F8B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24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in a suit standing behind a microphone&#10;&#10;Description automatically generated">
            <a:extLst>
              <a:ext uri="{FF2B5EF4-FFF2-40B4-BE49-F238E27FC236}">
                <a16:creationId xmlns:a16="http://schemas.microsoft.com/office/drawing/2014/main" id="{C79FF885-2DBD-221B-2E7D-FA11BD6134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7192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2142C1-AC3A-E6F9-0D66-2498C7B5FC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holding a bible&#10;&#10;Description automatically generated">
            <a:extLst>
              <a:ext uri="{FF2B5EF4-FFF2-40B4-BE49-F238E27FC236}">
                <a16:creationId xmlns:a16="http://schemas.microsoft.com/office/drawing/2014/main" id="{392A5DF3-6E7C-E1DD-B41C-B8EB40DBF0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1839C96-11ED-0506-B233-B1A4CAD9E763}"/>
              </a:ext>
            </a:extLst>
          </p:cNvPr>
          <p:cNvSpPr/>
          <p:nvPr/>
        </p:nvSpPr>
        <p:spPr>
          <a:xfrm>
            <a:off x="3773347" y="1099595"/>
            <a:ext cx="3483980" cy="1597306"/>
          </a:xfrm>
          <a:prstGeom prst="roundRect">
            <a:avLst/>
          </a:prstGeom>
          <a:solidFill>
            <a:srgbClr val="3A322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3A6AA99-7C7F-42D1-C571-D3EC8F5F29FC}"/>
              </a:ext>
            </a:extLst>
          </p:cNvPr>
          <p:cNvSpPr/>
          <p:nvPr/>
        </p:nvSpPr>
        <p:spPr>
          <a:xfrm>
            <a:off x="3773347" y="2884025"/>
            <a:ext cx="3483980" cy="1597306"/>
          </a:xfrm>
          <a:prstGeom prst="roundRect">
            <a:avLst/>
          </a:prstGeom>
          <a:solidFill>
            <a:srgbClr val="3A322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D879B9A-4A8F-11BD-C2CF-30F50F5E74C1}"/>
              </a:ext>
            </a:extLst>
          </p:cNvPr>
          <p:cNvSpPr/>
          <p:nvPr/>
        </p:nvSpPr>
        <p:spPr>
          <a:xfrm>
            <a:off x="3732836" y="4936602"/>
            <a:ext cx="3483980" cy="1597306"/>
          </a:xfrm>
          <a:prstGeom prst="roundRect">
            <a:avLst/>
          </a:prstGeom>
          <a:solidFill>
            <a:srgbClr val="CEBFA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20086EE-48CD-F1D1-9577-391411A2A313}"/>
              </a:ext>
            </a:extLst>
          </p:cNvPr>
          <p:cNvSpPr/>
          <p:nvPr/>
        </p:nvSpPr>
        <p:spPr>
          <a:xfrm>
            <a:off x="7745392" y="1099595"/>
            <a:ext cx="4350151" cy="1597306"/>
          </a:xfrm>
          <a:prstGeom prst="roundRect">
            <a:avLst/>
          </a:prstGeom>
          <a:solidFill>
            <a:srgbClr val="3A322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C5F37C7-8D6B-8642-2A67-02FFE87FFB08}"/>
              </a:ext>
            </a:extLst>
          </p:cNvPr>
          <p:cNvSpPr/>
          <p:nvPr/>
        </p:nvSpPr>
        <p:spPr>
          <a:xfrm>
            <a:off x="7745391" y="2884025"/>
            <a:ext cx="4350151" cy="1711124"/>
          </a:xfrm>
          <a:prstGeom prst="roundRect">
            <a:avLst/>
          </a:prstGeom>
          <a:solidFill>
            <a:srgbClr val="3A322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245CDAB-0076-759C-CB72-D95B3FE7508E}"/>
              </a:ext>
            </a:extLst>
          </p:cNvPr>
          <p:cNvSpPr/>
          <p:nvPr/>
        </p:nvSpPr>
        <p:spPr>
          <a:xfrm>
            <a:off x="7745390" y="4893196"/>
            <a:ext cx="4245981" cy="1597306"/>
          </a:xfrm>
          <a:prstGeom prst="roundRect">
            <a:avLst/>
          </a:prstGeom>
          <a:solidFill>
            <a:srgbClr val="CEBFA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5484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D965BA-AEB5-09CC-DCC6-59F356D71B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sitting on a couch&#10;&#10;Description automatically generated">
            <a:extLst>
              <a:ext uri="{FF2B5EF4-FFF2-40B4-BE49-F238E27FC236}">
                <a16:creationId xmlns:a16="http://schemas.microsoft.com/office/drawing/2014/main" id="{9081A8D4-5E9A-3B74-2316-7E25A9A7FC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D483F8E-602D-9D16-6CEA-B5153F532BC5}"/>
              </a:ext>
            </a:extLst>
          </p:cNvPr>
          <p:cNvSpPr txBox="1"/>
          <p:nvPr/>
        </p:nvSpPr>
        <p:spPr>
          <a:xfrm>
            <a:off x="5291559" y="4664598"/>
            <a:ext cx="1294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DEDDDD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231371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</Words>
  <Application>Microsoft Office PowerPoint</Application>
  <PresentationFormat>Widescreen</PresentationFormat>
  <Paragraphs>1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Stan Cox</dc:creator>
  <cp:lastModifiedBy>Stan Cox</cp:lastModifiedBy>
  <cp:revision>1</cp:revision>
  <cp:lastPrinted>2025-01-19T02:25:21Z</cp:lastPrinted>
  <dcterms:created xsi:type="dcterms:W3CDTF">2025-01-19T02:19:39Z</dcterms:created>
  <dcterms:modified xsi:type="dcterms:W3CDTF">2025-01-19T02:31:40Z</dcterms:modified>
</cp:coreProperties>
</file>