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608DE-BC8A-4A48-AE70-20FF007E0B01}" v="166" dt="2026-03-28T03:58:59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Sld modHandout">
      <pc:chgData name="Stan Cox" userId="9376f276357bfffd" providerId="LiveId" clId="{D6A38ECA-CFFF-4F81-A50A-FF406F190B2A}" dt="2026-03-28T04:02:17.968" v="392" actId="6549"/>
      <pc:docMkLst>
        <pc:docMk/>
      </pc:docMkLst>
      <pc:sldChg chg="addSp delSp modSp mod modTransition">
        <pc:chgData name="Stan Cox" userId="9376f276357bfffd" providerId="LiveId" clId="{D6A38ECA-CFFF-4F81-A50A-FF406F190B2A}" dt="2026-03-28T03:34:54.929" v="160"/>
        <pc:sldMkLst>
          <pc:docMk/>
          <pc:sldMk cId="1561480307" sldId="256"/>
        </pc:sldMkLst>
        <pc:spChg chg="add del mod">
          <ac:chgData name="Stan Cox" userId="9376f276357bfffd" providerId="LiveId" clId="{D6A38ECA-CFFF-4F81-A50A-FF406F190B2A}" dt="2026-03-28T03:34:54.929" v="160"/>
          <ac:spMkLst>
            <pc:docMk/>
            <pc:sldMk cId="1561480307" sldId="256"/>
            <ac:spMk id="4" creationId="{1C034C03-9C2F-1642-D0B1-74F111EB649C}"/>
          </ac:spMkLst>
        </pc:spChg>
      </pc:sldChg>
      <pc:sldChg chg="modSp modTransition addAnim delAnim modAnim modNotesTx">
        <pc:chgData name="Stan Cox" userId="9376f276357bfffd" providerId="LiveId" clId="{D6A38ECA-CFFF-4F81-A50A-FF406F190B2A}" dt="2026-03-28T03:51:48.060" v="196" actId="113"/>
        <pc:sldMkLst>
          <pc:docMk/>
          <pc:sldMk cId="1851206854" sldId="257"/>
        </pc:sldMkLst>
        <pc:spChg chg="mod">
          <ac:chgData name="Stan Cox" userId="9376f276357bfffd" providerId="LiveId" clId="{D6A38ECA-CFFF-4F81-A50A-FF406F190B2A}" dt="2026-03-28T03:51:48.060" v="196" actId="113"/>
          <ac:spMkLst>
            <pc:docMk/>
            <pc:sldMk cId="1851206854" sldId="257"/>
            <ac:spMk id="3" creationId="{5423534C-BEDC-8784-2803-9A2C65B11EF5}"/>
          </ac:spMkLst>
        </pc:spChg>
      </pc:sldChg>
      <pc:sldChg chg="modSp mod modTransition">
        <pc:chgData name="Stan Cox" userId="9376f276357bfffd" providerId="LiveId" clId="{D6A38ECA-CFFF-4F81-A50A-FF406F190B2A}" dt="2026-03-28T03:59:47.805" v="228" actId="14100"/>
        <pc:sldMkLst>
          <pc:docMk/>
          <pc:sldMk cId="3586326543" sldId="258"/>
        </pc:sldMkLst>
        <pc:spChg chg="mod">
          <ac:chgData name="Stan Cox" userId="9376f276357bfffd" providerId="LiveId" clId="{D6A38ECA-CFFF-4F81-A50A-FF406F190B2A}" dt="2026-03-28T03:59:08.968" v="203" actId="113"/>
          <ac:spMkLst>
            <pc:docMk/>
            <pc:sldMk cId="3586326543" sldId="258"/>
            <ac:spMk id="2" creationId="{42C7B0F5-2DD3-0423-399F-723DCB5F6B3C}"/>
          </ac:spMkLst>
        </pc:spChg>
        <pc:spChg chg="mod">
          <ac:chgData name="Stan Cox" userId="9376f276357bfffd" providerId="LiveId" clId="{D6A38ECA-CFFF-4F81-A50A-FF406F190B2A}" dt="2026-03-28T03:59:47.805" v="228" actId="14100"/>
          <ac:spMkLst>
            <pc:docMk/>
            <pc:sldMk cId="3586326543" sldId="258"/>
            <ac:spMk id="3" creationId="{2669A1DB-CAE2-E6A9-FAAB-8FCCD8C114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A6A7AD-9723-7F3F-3064-6BC6C92843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9400" cy="812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Righteous" panose="02010506000000020000" pitchFamily="2" charset="0"/>
              </a:rPr>
              <a:t>Guard the Deposit Entrusted to You</a:t>
            </a:r>
          </a:p>
          <a:p>
            <a:r>
              <a:rPr lang="en-US" dirty="0"/>
              <a:t>2 Timothy 1:3-14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D7C1E-8636-5A8A-0ADF-9ACE00D8B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38701" y="0"/>
            <a:ext cx="201771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29,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67E15-B92D-C4E0-A331-9EEE2BACA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5C10-6F83-7BAF-56FF-91271C8AD0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302519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56F1-6945-451C-B400-00FF6E90C9CB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9758-497C-4ECA-ABC0-F6D8B5DF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8-39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29758-497C-4ECA-ABC0-F6D8B5DF8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F745-8167-4456-C526-67FA62ABA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5B039-CB37-52D7-F540-9F02EE25C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E480-D994-454B-8B46-2F82F81D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A592-EDB2-964C-A481-DB8ADEB2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5F85-2F96-9A78-EFD0-4B2116D8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F115-7B02-1F35-FBE8-50BF6C3C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7ACFC-54AE-A7B0-3E4B-9381ECE4E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67D4-F2AE-91CD-324E-4F23B295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8449-E09F-F5A6-7705-87D37A08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7C7C-7604-71A9-8A9D-16B80FCF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6F122-AD2D-986B-CAC4-B53E4F2A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ECF69-7059-3BFE-705C-8EF5A33BE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410C-80F0-F89C-FEEF-BCE3475F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7F10-452E-E5FE-7856-5A5A3E6C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933C-5697-7CC0-AC0A-6CF2C70E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6A5C-8D9B-3752-AE47-890AF297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EB1B-435A-D897-7EAA-36997310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3300-2141-5B95-7239-7F9CEA07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51097-C214-5FAF-DA9F-EAF45A91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0D30-CF7C-9F12-06FA-460A6DF2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4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A662-6232-8600-3316-50FB21BC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32FD5-0CB7-BD35-8B21-562B05D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37B5-081A-9C55-C33C-64E8744D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C5D3-3141-A89F-E5F3-6FCF6108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D8ED-FFA1-3573-A896-06E4263F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2971-6EA2-7437-694A-268769D3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0DF1-C914-9112-6F6A-C9DD05B6F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DFA1-6F04-F73A-BAE8-FEACA79EA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F9BC2-499E-4500-08B3-651DE5AF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69E6-96A0-326C-4296-7EAAC278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E49DA-459E-857C-B1FA-DA239422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53DE-40A3-131E-15F5-5604D616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8CB77-5DCE-508C-BDBE-8CF597D0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DE24-8002-327D-FE8D-7EE770BA4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7CB5F-94CE-67FA-AB88-73AC190CB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9CB4D-2E7D-8551-27F8-064055EED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B1A1C-7E71-E694-3A39-E3805335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8A5B7-30BB-4822-4300-E2301B1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EFA82-1399-C02A-B6B3-E6A5D3E6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7FD1-6BE2-1F2A-B327-85BA048D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A3357-2F60-8A30-E4FB-94D41F0B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1A249-7E77-186D-879B-A2337FE4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8E403-93C3-60C4-280C-775B9C03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166AE-20BC-9B13-797A-E4B32B18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D82D-E2F3-3116-81DD-C3B1456C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00417-EB62-DB2B-959E-349725A0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174A-C2B1-0904-AEEC-BC1EE8B0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7FE8-2603-1B62-4674-37B85AAD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29F44-6CF6-7676-9D65-51207B0DE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7F0EA-2757-71FA-D8DB-0498676E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73690-5083-913D-6EF3-6194B949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3B0BC-2994-1589-4D5B-D0DF3AA0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8B81-1B81-BB72-CCD9-E443721B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B280A-8C16-197C-933D-0A58DCCCC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97B82-8633-AA14-E0B0-6FBACF50B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0D37A-7568-E072-1756-958EEAD7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67DB4-1338-9D66-AE4D-64C6BD4D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BE06D-9E87-01D5-586B-E220C60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2A9D4-A68C-3C68-CB0E-44A4D1B3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3CE9-056A-97F8-3DA6-7E071E2B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F256C-63EE-BFCF-B695-08F570184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165C25-708E-45E5-813D-0AF34E0F22A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11B9-632B-3EFE-BFD0-751AA31B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83C9-F995-EEDF-352E-B6DDEE438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556D7-308F-4D9D-9D58-EA6FD72B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80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534C-BEDC-8784-2803-9A2C65B1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473" y="439838"/>
            <a:ext cx="8160151" cy="60651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/>
              <a:t>Stir up the gift of God (6)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46A4"/>
                </a:solidFill>
              </a:rPr>
              <a:t>4:14</a:t>
            </a:r>
            <a:r>
              <a:rPr lang="en-US" sz="4000" dirty="0">
                <a:solidFill>
                  <a:srgbClr val="0046A4"/>
                </a:solidFill>
              </a:rPr>
              <a:t>; Acts 13:1-3; </a:t>
            </a:r>
            <a:r>
              <a:rPr lang="en-US" sz="4000" b="1" dirty="0">
                <a:solidFill>
                  <a:srgbClr val="0046A4"/>
                </a:solidFill>
              </a:rPr>
              <a:t>(7,5)</a:t>
            </a:r>
            <a:r>
              <a:rPr lang="en-US" sz="4000" dirty="0">
                <a:solidFill>
                  <a:srgbClr val="0046A4"/>
                </a:solidFill>
              </a:rPr>
              <a:t>; Titus 2:14</a:t>
            </a:r>
          </a:p>
          <a:p>
            <a:pPr>
              <a:lnSpc>
                <a:spcPct val="80000"/>
              </a:lnSpc>
            </a:pPr>
            <a:r>
              <a:rPr lang="en-US" sz="4400" b="1" dirty="0"/>
              <a:t>Do not be ashamed (8a)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4000" dirty="0">
                <a:solidFill>
                  <a:srgbClr val="0046A4"/>
                </a:solidFill>
              </a:rPr>
              <a:t>1 Cor. 1:26-29; </a:t>
            </a:r>
            <a:r>
              <a:rPr lang="en-US" sz="4000" b="1" dirty="0">
                <a:solidFill>
                  <a:srgbClr val="0046A4"/>
                </a:solidFill>
              </a:rPr>
              <a:t>4:2</a:t>
            </a:r>
            <a:r>
              <a:rPr lang="en-US" sz="4000" dirty="0">
                <a:solidFill>
                  <a:srgbClr val="0046A4"/>
                </a:solidFill>
              </a:rPr>
              <a:t>; Matt. 10:38-39</a:t>
            </a:r>
          </a:p>
          <a:p>
            <a:pPr>
              <a:lnSpc>
                <a:spcPct val="80000"/>
              </a:lnSpc>
            </a:pPr>
            <a:r>
              <a:rPr lang="en-US" sz="4400" b="1" dirty="0"/>
              <a:t>Share suffering (8b)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46A4"/>
                </a:solidFill>
              </a:rPr>
              <a:t>3:10-12</a:t>
            </a:r>
            <a:r>
              <a:rPr lang="en-US" sz="4000" dirty="0">
                <a:solidFill>
                  <a:srgbClr val="0046A4"/>
                </a:solidFill>
              </a:rPr>
              <a:t>; Philippians 3:20-21</a:t>
            </a:r>
          </a:p>
          <a:p>
            <a:pPr>
              <a:lnSpc>
                <a:spcPct val="80000"/>
              </a:lnSpc>
            </a:pPr>
            <a:r>
              <a:rPr lang="en-US" sz="4400" b="1" dirty="0"/>
              <a:t>Hold fast the pattern (13)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4000" dirty="0">
                <a:solidFill>
                  <a:srgbClr val="0046A4"/>
                </a:solidFill>
              </a:rPr>
              <a:t>Titus 1:10-14; Jude 3</a:t>
            </a:r>
          </a:p>
          <a:p>
            <a:pPr>
              <a:lnSpc>
                <a:spcPct val="80000"/>
              </a:lnSpc>
            </a:pPr>
            <a:r>
              <a:rPr lang="en-US" sz="4400" b="1" dirty="0"/>
              <a:t>Keep that good thing (14)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46A4"/>
                </a:solidFill>
              </a:rPr>
              <a:t>12</a:t>
            </a:r>
            <a:r>
              <a:rPr lang="en-US" sz="4000" dirty="0">
                <a:solidFill>
                  <a:srgbClr val="0046A4"/>
                </a:solidFill>
              </a:rPr>
              <a:t>; Psalm 119:100-106</a:t>
            </a:r>
          </a:p>
        </p:txBody>
      </p:sp>
    </p:spTree>
    <p:extLst>
      <p:ext uri="{BB962C8B-B14F-4D97-AF65-F5344CB8AC3E}">
        <p14:creationId xmlns:p14="http://schemas.microsoft.com/office/powerpoint/2010/main" val="1851206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B0F5-2DD3-0423-399F-723DCB5F6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57" y="1967315"/>
            <a:ext cx="5741043" cy="295192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Righteous" panose="02010506000000020000" pitchFamily="2" charset="0"/>
                <a:cs typeface="Narkisim" panose="020E0502050101010101" pitchFamily="34" charset="-79"/>
              </a:rPr>
              <a:t>Conclusion</a:t>
            </a:r>
            <a:br>
              <a:rPr lang="en-US" sz="2000" dirty="0">
                <a:latin typeface="Righteous" panose="02010506000000020000" pitchFamily="2" charset="0"/>
                <a:cs typeface="Narkisim" panose="020E0502050101010101" pitchFamily="34" charset="-79"/>
              </a:rPr>
            </a:br>
            <a:br>
              <a:rPr lang="en-US" sz="2000" dirty="0">
                <a:latin typeface="Righteous" panose="02010506000000020000" pitchFamily="2" charset="0"/>
                <a:cs typeface="Narkisim" panose="020E0502050101010101" pitchFamily="34" charset="-79"/>
              </a:rPr>
            </a:br>
            <a:r>
              <a:rPr lang="en-US" sz="4900" dirty="0">
                <a:solidFill>
                  <a:srgbClr val="0046A4"/>
                </a:solidFill>
              </a:rPr>
              <a:t>God's word is worth every effort we make to protect and maintain it</a:t>
            </a:r>
            <a:endParaRPr lang="en-US" sz="4400" dirty="0">
              <a:solidFill>
                <a:srgbClr val="0046A4"/>
              </a:solidFill>
              <a:latin typeface="+mn-lt"/>
              <a:cs typeface="Narkisim" panose="020E0502050101010101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9A1DB-CAE2-E6A9-FAAB-8FCCD8C1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60" y="5185458"/>
            <a:ext cx="4888374" cy="55017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Psalm 119:11</a:t>
            </a:r>
          </a:p>
        </p:txBody>
      </p:sp>
    </p:spTree>
    <p:extLst>
      <p:ext uri="{BB962C8B-B14F-4D97-AF65-F5344CB8AC3E}">
        <p14:creationId xmlns:p14="http://schemas.microsoft.com/office/powerpoint/2010/main" val="358632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88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Righteous</vt:lpstr>
      <vt:lpstr>Office Theme</vt:lpstr>
      <vt:lpstr>PowerPoint Presentation</vt:lpstr>
      <vt:lpstr>PowerPoint Presentation</vt:lpstr>
      <vt:lpstr>Conclusion  God's word is worth every effort we make to protect and maintain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2026-03-27T20:59:38Z</dcterms:created>
  <dcterms:modified xsi:type="dcterms:W3CDTF">2026-03-28T04:02:21Z</dcterms:modified>
</cp:coreProperties>
</file>