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934200" cy="9220200"/>
  <p:embeddedFontLst>
    <p:embeddedFont>
      <p:font typeface="Bernard MT Condensed" pitchFamily="18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Old English Text MT" pitchFamily="66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4" autoAdjust="0"/>
  </p:normalViewPr>
  <p:slideViewPr>
    <p:cSldViewPr>
      <p:cViewPr varScale="1">
        <p:scale>
          <a:sx n="57" d="100"/>
          <a:sy n="57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782" y="-7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3850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r>
              <a:rPr lang="en-US" dirty="0" smtClean="0"/>
              <a:t>Awesome Texts:  </a:t>
            </a:r>
            <a:r>
              <a:rPr lang="en-US" dirty="0" smtClean="0"/>
              <a:t>Hard Pressed but Not Crushed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2 Corinthians 4 &amp; 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r>
              <a:rPr lang="en-US" dirty="0" smtClean="0"/>
              <a:t>December </a:t>
            </a:r>
            <a:r>
              <a:rPr lang="en-US" dirty="0" smtClean="0"/>
              <a:t>9, </a:t>
            </a:r>
            <a:r>
              <a:rPr lang="en-US" dirty="0" smtClean="0"/>
              <a:t>2012 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C872508-E8B2-4D1D-B23C-43D44BBD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F1B82D7-65F7-4879-8E55-2E8579F908BA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AA1B661-4AB9-4E5D-9865-A3FB8F8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in series titled:</a:t>
            </a:r>
            <a:r>
              <a:rPr lang="en-US" baseline="0" dirty="0" smtClean="0"/>
              <a:t>  Awesome Texts</a:t>
            </a:r>
          </a:p>
          <a:p>
            <a:r>
              <a:rPr lang="en-US" baseline="0" dirty="0" smtClean="0"/>
              <a:t>Hard Pressed but Not Crushed (2 Corinthians 4 </a:t>
            </a:r>
            <a:r>
              <a:rPr lang="en-US" baseline="0" dirty="0" smtClean="0"/>
              <a:t>&amp; 5)</a:t>
            </a:r>
          </a:p>
          <a:p>
            <a:r>
              <a:rPr lang="en-US" baseline="0" dirty="0" smtClean="0"/>
              <a:t>Expository Sermons</a:t>
            </a:r>
          </a:p>
          <a:p>
            <a:r>
              <a:rPr lang="en-US" baseline="0" dirty="0" smtClean="0"/>
              <a:t>Print all Slides</a:t>
            </a:r>
          </a:p>
          <a:p>
            <a:r>
              <a:rPr lang="en-US" baseline="0" dirty="0" smtClean="0"/>
              <a:t>Preached at West Side on </a:t>
            </a:r>
            <a:r>
              <a:rPr lang="en-US" baseline="0" dirty="0" smtClean="0"/>
              <a:t>December 9, </a:t>
            </a:r>
            <a:r>
              <a:rPr lang="en-US" baseline="0" dirty="0" smtClean="0"/>
              <a:t>2012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1B661-4AB9-4E5D-9865-A3FB8F83C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8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5551-D363-42FC-A04B-2BB1B50CD5A4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8226-3448-4C3B-B26D-553C18C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496" y="3200400"/>
            <a:ext cx="7310104" cy="1470025"/>
          </a:xfrm>
          <a:solidFill>
            <a:srgbClr val="0070C0">
              <a:alpha val="57000"/>
            </a:srgbClr>
          </a:solidFill>
          <a:ln w="25400"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Hard Pressed but Not Crushed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2 Corinthians 4 &amp; 5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496" y="685799"/>
            <a:ext cx="7627409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 English Text MT" pitchFamily="66" charset="0"/>
              </a:rPr>
              <a:t>Awesome Texts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Hard Pressed but Not Crushed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Because of gospel we don’t lose heart! (4:1-6)</a:t>
            </a:r>
          </a:p>
          <a:p>
            <a:r>
              <a:rPr lang="en-US" dirty="0" smtClean="0"/>
              <a:t>Hard Pressed, but not Crushed (4:7-15)</a:t>
            </a:r>
          </a:p>
          <a:p>
            <a:r>
              <a:rPr lang="en-US" dirty="0" smtClean="0"/>
              <a:t>The inward man renewed by faith (4:16-18)</a:t>
            </a:r>
          </a:p>
          <a:p>
            <a:r>
              <a:rPr lang="en-US" dirty="0" smtClean="0"/>
              <a:t>Mortality swallowed up by eternal life! (5:1-8)</a:t>
            </a:r>
          </a:p>
          <a:p>
            <a:r>
              <a:rPr lang="en-US" dirty="0" smtClean="0"/>
              <a:t>Appearing before Christ at judgment (5:9-11)</a:t>
            </a:r>
          </a:p>
          <a:p>
            <a:r>
              <a:rPr lang="en-US" dirty="0" smtClean="0"/>
              <a:t>A new creation in Christ Jesus! (5:12-21)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ernard MT Condensed" pitchFamily="18" charset="0"/>
              </a:rPr>
              <a:t>Conclusion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to our protection and glorification is Christ Jesus our Lord, whom we preach</a:t>
            </a:r>
          </a:p>
          <a:p>
            <a:r>
              <a:rPr lang="en-US" dirty="0" smtClean="0"/>
              <a:t>Because of our hope of heaven, nothing on this earth can crush us!  God extended His grace for OUR </a:t>
            </a:r>
            <a:r>
              <a:rPr lang="en-US" smtClean="0"/>
              <a:t>SAKES (4:15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will be resurrected to stand before the Christ at judgment. So, to be prepared we must be reconciled to God! (5:17-19)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173</Words>
  <Application>Microsoft Office PowerPoint</Application>
  <PresentationFormat>On-screen Show (4:3)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Bernard MT Condensed</vt:lpstr>
      <vt:lpstr>Calibri</vt:lpstr>
      <vt:lpstr>Old English Text MT</vt:lpstr>
      <vt:lpstr>Office Theme</vt:lpstr>
      <vt:lpstr>Hard Pressed but Not Crushed 2 Corinthians 4 &amp; 5</vt:lpstr>
      <vt:lpstr>Hard Pressed but Not Crushed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</dc:creator>
  <cp:lastModifiedBy>Stan</cp:lastModifiedBy>
  <cp:revision>17</cp:revision>
  <cp:lastPrinted>2012-11-08T21:13:46Z</cp:lastPrinted>
  <dcterms:created xsi:type="dcterms:W3CDTF">2012-11-08T17:44:12Z</dcterms:created>
  <dcterms:modified xsi:type="dcterms:W3CDTF">2012-12-09T14:35:28Z</dcterms:modified>
</cp:coreProperties>
</file>