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h Now!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52393" autoAdjust="0"/>
  </p:normalViewPr>
  <p:slideViewPr>
    <p:cSldViewPr snapToGrid="0">
      <p:cViewPr varScale="1">
        <p:scale>
          <a:sx n="41" d="100"/>
          <a:sy n="41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-168"/>
    </p:cViewPr>
  </p:notesTextViewPr>
  <p:notesViewPr>
    <p:cSldViewPr snapToGrid="0">
      <p:cViewPr varScale="1">
        <p:scale>
          <a:sx n="62" d="100"/>
          <a:sy n="62" d="100"/>
        </p:scale>
        <p:origin x="1138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0A49D4-C4ED-4CE1-BAC8-E0D35C038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155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800" dirty="0">
                <a:latin typeface="Oh Now!" pitchFamily="2" charset="0"/>
              </a:rPr>
              <a:t>Hating the Prophet</a:t>
            </a:r>
          </a:p>
          <a:p>
            <a:r>
              <a:rPr lang="en-US" dirty="0"/>
              <a:t>(1 Kings 22:8)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CFDEB-8D8A-4E73-AB71-F8BE6FABC7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26, 2019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54822-7E47-41C9-B1E3-C29789FB79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80ABA-7AE9-422B-8800-66537CB1F5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soundteaching.org  </a:t>
            </a:r>
            <a:fld id="{5F53DD86-6FBF-4916-A928-16E9C1CC5E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0D863-A23D-4D37-92A3-6F42E64C4624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6EF7-58D4-401A-A4DF-79EB16C87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through the history of sinful man the word of God has always had two effects upon man: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makes him repent and turn to righteousness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(Acts 2:36-37), </a:t>
            </a:r>
            <a:r>
              <a:rPr lang="en-US" i="1" dirty="0"/>
              <a:t>“Therefore let all the house of Israel know assuredly that God has made this Jesus, whom you crucified, both Lord and Christ.” </a:t>
            </a:r>
            <a:r>
              <a:rPr lang="en-US" i="1" baseline="30000" dirty="0"/>
              <a:t>37</a:t>
            </a:r>
            <a:r>
              <a:rPr lang="en-US" i="1" dirty="0"/>
              <a:t> Now when they heard this, they were cut to the heart, and said to Peter and the rest of the apostles, “Men and brethren, what shall we do?”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it makes him hate the message and the prophet who brings it.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(Acts 7:54-58),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When they heard these things they were cut to the heart, and they gnashed at him with their teeth.</a:t>
            </a:r>
            <a:r>
              <a:rPr lang="en-US" i="1" baseline="30000" dirty="0"/>
              <a:t> 55</a:t>
            </a:r>
            <a:r>
              <a:rPr lang="en-US" i="1" dirty="0"/>
              <a:t> But he, being full of the Holy Spirit, gazed into heaven and saw the glory of God, and Jesus standing at the right hand of God,</a:t>
            </a:r>
            <a:r>
              <a:rPr lang="en-US" i="1" baseline="30000" dirty="0"/>
              <a:t> 56</a:t>
            </a:r>
            <a:r>
              <a:rPr lang="en-US" i="1" dirty="0"/>
              <a:t> and said, “Look! I see the heavens opened and the Son of Man standing at the right hand of God!” </a:t>
            </a:r>
            <a:r>
              <a:rPr lang="en-US" i="1" baseline="30000" dirty="0"/>
              <a:t>57</a:t>
            </a:r>
            <a:r>
              <a:rPr lang="en-US" i="1" dirty="0"/>
              <a:t> Then they cried out with a loud voice, stopped their ears, and ran at him with one accord;</a:t>
            </a:r>
            <a:r>
              <a:rPr lang="en-US" i="1" baseline="30000" dirty="0"/>
              <a:t> 58</a:t>
            </a:r>
            <a:r>
              <a:rPr lang="en-US" i="1" dirty="0"/>
              <a:t> and they cast him out of the city and stoned him. And the witnesses laid down their clothes at the feet of a young man named Saul.”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Ahab was king of Israel, he followed a very wicked course and gathered about him many false prophets who would prophesy as he desired.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very much like religious conditions in the world today.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an article by H.E. Phillips - Hating the Prophet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B6EF7-58D4-401A-A4DF-79EB16C879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Elijah proclaims a drought on the Land during Ahab’s reign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(17:1-4)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“hide by the brook Cherith”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(Had to hide from Ahab because of his proclamation. Ahab had provoked the Lord).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(cf. 18:7-10)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Ahab had been looking for Elijah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(18:17-18)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“Is that you, O troubler of Israel?”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Jezebel vows to kill Elijah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(19:1-3)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 arose and ran for his life”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prophet of God foretells Ahab’s death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(20:42-43)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Ahab had made a treaty with defeated King of Syria (despite God’s intent that the man be killed for his words against Jehovah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unknown prophet predicted Ahab’s death because of his disobedience to God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“So the king of Israel went to his house sullen and displeased.”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Elijah foretells Ahab’s death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(21:17-29)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Jezebel had two scoundrels falsely accuse Naboth of blasphemy, and he was stoned to death.  All this because Ahab wanted Naboth’s vineyard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“So Ahab said to Elijah, ‘Have you found me, O my enemy?’”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B6EF7-58D4-401A-A4DF-79EB16C87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Ahab and Jehoshaphat (King of Judah) made plans to go to war again with Syria over a land dispute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Jehoshaphat requested confirmation by the prophets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“Please inquire for the word of the Lord today”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 prophets predicted victory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“Go up, for the Lord will deliver it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Ramoth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Gilead]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hand of the king.”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Why?  There are always those willing to tell you what you want to hear (In business, “Yes men.”)  In religion, ear scratchers!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Timothy 4:1-5),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I charge you therefore before God and the Lord Jesus Christ, who will judge the living and the dead at His appearing and His kingdom:</a:t>
            </a:r>
            <a:r>
              <a:rPr lang="en-US" i="1" baseline="30000" dirty="0"/>
              <a:t> 2</a:t>
            </a:r>
            <a:r>
              <a:rPr lang="en-US" i="1" dirty="0"/>
              <a:t> Preach the word! Be ready in season and out of season. Convince, rebuke, exhort, with all longsuffering and teaching.</a:t>
            </a:r>
            <a:r>
              <a:rPr lang="en-US" i="1" baseline="30000" dirty="0"/>
              <a:t> 3</a:t>
            </a:r>
            <a:r>
              <a:rPr lang="en-US" i="1" dirty="0"/>
              <a:t> For the time will come when they will not endure sound doctrine, but according to their own desires, because they have itching ears, they will heap up for themselves teachers;</a:t>
            </a:r>
            <a:r>
              <a:rPr lang="en-US" i="1" baseline="30000" dirty="0"/>
              <a:t> 4</a:t>
            </a:r>
            <a:r>
              <a:rPr lang="en-US" i="1" dirty="0"/>
              <a:t> and they will turn their ears away from the truth, and be turned aside to fables.</a:t>
            </a:r>
            <a:r>
              <a:rPr lang="en-US" i="1" baseline="30000" dirty="0"/>
              <a:t> 5</a:t>
            </a:r>
            <a:r>
              <a:rPr lang="en-US" i="1" dirty="0"/>
              <a:t> But you be watchful in all things, endure afflictions, do the work of an evangelist, fulfill your ministry.”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Ahab and Micaiah’s conversation (22:7-28) JUST READ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Ahab’s attitude toward Micaiah because of his willingness to prophesy truth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I hate him, because he does not prophesy good concerning me, but evil.”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(22:13), [Messenger’s request of Micaiah],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“Please, let your word be like the word of one of them, and speak encouragement.”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(22:14), [Micaiah’s response],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“As the Lord lives, whatever the Lord says to me, that I will speak”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(22:16-18), [Irrational Ahab], Wants Micaiah to tell him the truth, but then seeks to kill him for doing so!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are like that today.  They say they want truth, but don’t react well to it!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“Did I not tell you he would not prophesy good concerning me, but evil?”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(22:26-28) [Ahab refused to believe, and gave instructions to have Micaiah imprisoned for his prophesy]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Consider, Micaiah’s prophesy WAS true, and came to pass (22:28-38) (cf. 21:19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“dogs shall lick your blood.”)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Ahab disguised himself, a random arrow struck him between the joints of his armor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(34)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(22:35-38),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b="0" i="1" dirty="0"/>
              <a:t>The battle increased that day; and the king was propped up in his chariot, facing the Syrians, and died at evening. The blood ran out from the wound onto the floor of the chariot.</a:t>
            </a:r>
            <a:r>
              <a:rPr lang="en-US" b="0" i="1" baseline="30000" dirty="0"/>
              <a:t> 36</a:t>
            </a:r>
            <a:r>
              <a:rPr lang="en-US" b="0" i="1" dirty="0"/>
              <a:t> Then, as the sun was going down, a shout went throughout the army, saying, “Every man to his city, and every man to his own country!” </a:t>
            </a:r>
            <a:r>
              <a:rPr lang="en-US" b="0" i="1" baseline="30000" dirty="0"/>
              <a:t>37</a:t>
            </a:r>
            <a:r>
              <a:rPr lang="en-US" b="0" i="1" dirty="0"/>
              <a:t> So the king died, and was brought to Samaria. And they buried the king in Samaria.</a:t>
            </a:r>
            <a:r>
              <a:rPr lang="en-US" b="0" i="1" baseline="30000" dirty="0"/>
              <a:t> 38</a:t>
            </a:r>
            <a:r>
              <a:rPr lang="en-US" b="0" i="1" dirty="0"/>
              <a:t> Then someone washed the chariot at a pool in Samaria, and the dogs licked up his blood while the harlots bathed, according to the word of the Lord which He had spoken.”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B6EF7-58D4-401A-A4DF-79EB16C87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88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so many react poorly to being convicted of sin?  If you told them they were in physical danger, they would thank you!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their pride is hurt (for being ignorant of God’s will for them)?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their view of religion (as a personal matter) causes them to be offended if you tell them their thoughts on the matter are illegitimate?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Perhaps they consider themselves knowledgeable, but their righteousness is from men rather than God?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Ahab (and many today) simply want to do what they desire to do, without reaping the consequences.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truth remains the truth whether we believe it or not, and even if we hate the preacher.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confuse the message with the messenger. You will not destroy the truth by killing the bearer of that truth!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(Galatians 4:13-16) [The Galatians had first received Paul, but now were antagonized by his preaching],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i="1" dirty="0"/>
              <a:t>You know that because of physical infirmity I preached the gospel to you at the first.</a:t>
            </a:r>
            <a:r>
              <a:rPr lang="en-US" i="1" baseline="30000" dirty="0"/>
              <a:t> 14</a:t>
            </a:r>
            <a:r>
              <a:rPr lang="en-US" i="1" dirty="0"/>
              <a:t> And my trial which was in my flesh you did not despise or reject, but you received me as an angel of God, even as Christ Jesus.</a:t>
            </a:r>
            <a:r>
              <a:rPr lang="en-US" i="1" baseline="30000" dirty="0"/>
              <a:t> 15</a:t>
            </a:r>
            <a:r>
              <a:rPr lang="en-US" i="1" dirty="0"/>
              <a:t> What then was the blessing you enjoyed? For I bear you witness that, if possible, you would have plucked out your own eyes and given them to me.</a:t>
            </a:r>
            <a:r>
              <a:rPr lang="en-US" i="1" baseline="30000" dirty="0"/>
              <a:t> 16</a:t>
            </a:r>
            <a:r>
              <a:rPr lang="en-US" i="1" dirty="0"/>
              <a:t> </a:t>
            </a:r>
            <a:r>
              <a:rPr lang="en-US" i="1" u="sng" dirty="0"/>
              <a:t>Have I therefore become your enemy because I tell you the truth</a:t>
            </a:r>
            <a:r>
              <a:rPr lang="en-US" i="1" dirty="0"/>
              <a:t>?”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 the prophet (preacher) proclaims God’s word, and it hurts you to hear it… Listen and accept his words!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the prophet (preacher), and sharing God’s message… Expect rejection, but look for the honest heart!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Jesus’ instructions to His disciples (limited commission) in Matthew 10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sent you out as a sheep in the midst of wolves”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“Beware of men, for they will deliver you up to councils and scourge you in their synagogues”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“Brother will deliver up brother to death…father his child… children against parents”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(21)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will be hated by all for My name’s sake”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they have called the master of the house Beelzebub, how much more will they call those of his household.”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(Matthew 10:27-33), </a:t>
            </a:r>
            <a:r>
              <a:rPr lang="en-US" i="1" dirty="0"/>
              <a:t>“Whatever I tell you in the dark, speak in the light; and what you hear in the ear, preach on the housetops.</a:t>
            </a:r>
            <a:r>
              <a:rPr lang="en-US" i="1" baseline="30000" dirty="0"/>
              <a:t> 28</a:t>
            </a:r>
            <a:r>
              <a:rPr lang="en-US" i="1" dirty="0"/>
              <a:t> And do not fear those who kill the body but cannot kill the soul. But rather fear Him who is able to destroy both soul and body in hell.</a:t>
            </a:r>
            <a:r>
              <a:rPr lang="en-US" i="1" baseline="30000" dirty="0"/>
              <a:t> 29</a:t>
            </a:r>
            <a:r>
              <a:rPr lang="en-US" i="1" dirty="0"/>
              <a:t> Are not two sparrows sold for a copper coin? And not one of them falls to the ground apart from your Father's will.</a:t>
            </a:r>
            <a:r>
              <a:rPr lang="en-US" i="1" baseline="30000" dirty="0"/>
              <a:t> 30</a:t>
            </a:r>
            <a:r>
              <a:rPr lang="en-US" i="1" dirty="0"/>
              <a:t> But the very hairs of your head are all numbered.</a:t>
            </a:r>
            <a:r>
              <a:rPr lang="en-US" i="1" baseline="30000" dirty="0"/>
              <a:t> 31</a:t>
            </a:r>
            <a:r>
              <a:rPr lang="en-US" i="1" dirty="0"/>
              <a:t> </a:t>
            </a:r>
            <a:r>
              <a:rPr lang="en-US" b="1" i="1" dirty="0"/>
              <a:t>Do not fear therefore; you are of more value than many sparrows. </a:t>
            </a:r>
            <a:r>
              <a:rPr lang="en-US" b="1" i="1" baseline="30000" dirty="0"/>
              <a:t>32</a:t>
            </a:r>
            <a:r>
              <a:rPr lang="en-US" b="1" i="1" dirty="0"/>
              <a:t> “Therefore whoever confesses Me before men, him I will also confess before My Father who is in heaven.</a:t>
            </a:r>
            <a:r>
              <a:rPr lang="en-US" b="1" i="1" baseline="30000" dirty="0"/>
              <a:t> 33</a:t>
            </a:r>
            <a:r>
              <a:rPr lang="en-US" b="1" i="1" dirty="0"/>
              <a:t> But whoever denies Me before men, him I will also deny before My Father who is in heaven.”</a:t>
            </a: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B6EF7-58D4-401A-A4DF-79EB16C879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4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FE1BA-7452-4C2E-9FD7-B9C759997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4366E-8DEB-41F8-B6F4-D04761915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942C-E2D6-4D5B-9849-FEC4D1A8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6797-3688-488A-B1E5-07265EA6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2C8E9-C279-48A9-973A-65EC9C46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71E2-0C30-4904-8FEF-35A7EA70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42709-327F-44B1-B896-D925D7F0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15EA-E29D-4C9D-989C-022BB6E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E698C-EB8E-4872-BF83-C2A6C8EE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1255F-6670-48D2-97F7-32B5A13A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95820-7967-46A4-9062-F1C068BC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03592-6265-4771-BBB0-24C0C74FD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175D-E84F-4C08-8719-5C61DC81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A1BA2-28A4-4270-9A80-E7070B7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340D-2047-4FC1-8A8C-F58E1F85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8CBF-5279-408E-A48B-E71E0DEE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CB53-88FB-4267-B15C-E736948A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425D-EB77-4949-85CF-E7FB28BA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501D-DC53-4FB7-925A-80DED00F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A68D8-340D-45DA-A0CB-4A4B5F0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CD4D-895A-4946-93D8-B7C227C0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CF847-2A86-4628-A1B3-CEBE4B70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630B8-68E4-4EDC-9911-9FBA4CDE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E0685-2264-4544-A9BA-9669BE5C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593A-EF58-46EB-BD9A-04656A7B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5C18-B251-40B1-A953-8D6E2311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836D-69C4-4A7B-91D4-5942C761A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6EE58-4C83-4252-A017-CFA1F786A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F0B69-8971-4BBE-9FEC-06FEFECE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77706-807E-4083-8212-273A25D6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82A40-2FE2-4D75-9BAA-9972B677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6EC8-3805-4016-A124-8054282D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1B574-C87F-4BF4-8DEC-3E3788A7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59BD7-0858-478F-8B8B-5038EF5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D71A6-4E17-4567-A92F-42382267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37BE5-81AA-407F-9C62-FCB4B6453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86744-3AF6-4CE8-ACFD-9C1AFA28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67603-B270-47DD-8E3D-87D6B7AE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4D81-3BB6-4616-850F-CC1E4075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711F-DD9E-46E8-B249-69216C5E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5762B-6F10-4819-906D-81B59A56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C0E5-BA46-4A9F-845C-1D12BB8F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E0C7E-8ADD-4D47-B454-DB8D28FC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FABBB-3DC9-4628-A1DD-EBCC9AD3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64CA8-4B0E-4C27-8296-A5B8133B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6E9C-0276-43E4-AD2E-978AD67C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1554-7774-4B9E-B42B-30288311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94B2-8774-424C-B9C8-3D9B171B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7A919-A3A8-4F12-9887-2042308A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BD8BF-78C8-494F-A3A9-A1789A3C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4A08D-6273-4F35-9AE6-B1310848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B4D03-A2CB-4167-9B45-27A20EDE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080C-2728-4EB6-9B2F-8D4FFE08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B9DB4-D865-4CF0-80FD-BAF924134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D043D-CCC6-4856-818A-72D9080A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66A6-0DCF-4860-8736-DD22226E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C0B48-512D-4A5A-9DD9-69BEE29E0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0B485-4734-42C5-BA85-18745ACA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8BC86-0109-4953-8D2A-E17A15D9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E6B2-B1AB-4DC5-862F-2EF0DD7C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0BB8-6414-4E13-8F36-98C93E03F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62BE-3040-470D-96FB-5A1424F8BDF6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7C8F6-EC30-4C55-8657-4CE95293E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9F49-DFDE-498F-98BA-718B0E4F9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3DE6-8743-4B7C-809B-C90C81E62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207-F610-4539-A0AD-510D4CB9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2" y="80805"/>
            <a:ext cx="9144000" cy="1655762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h Now!" pitchFamily="2" charset="0"/>
              </a:rPr>
              <a:t>Hating the Prophet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0341F-0CF1-4FF7-883E-B44AA07C6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1418" y="5680363"/>
            <a:ext cx="9144000" cy="727364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22:8</a:t>
            </a:r>
          </a:p>
        </p:txBody>
      </p:sp>
    </p:spTree>
    <p:extLst>
      <p:ext uri="{BB962C8B-B14F-4D97-AF65-F5344CB8AC3E}">
        <p14:creationId xmlns:p14="http://schemas.microsoft.com/office/powerpoint/2010/main" val="2941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207-F610-4539-A0AD-510D4CB9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2" y="80805"/>
            <a:ext cx="9144000" cy="1655762"/>
          </a:xfrm>
        </p:spPr>
        <p:txBody>
          <a:bodyPr>
            <a:normAutofit/>
          </a:bodyPr>
          <a:lstStyle/>
          <a:p>
            <a:r>
              <a:rPr lang="en-US" sz="1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h Now!" pitchFamily="2" charset="0"/>
              </a:rPr>
              <a:t>Ahab VS Elijah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FD881-FE9A-4404-A3AF-DBBE467DBFFD}"/>
              </a:ext>
            </a:extLst>
          </p:cNvPr>
          <p:cNvSpPr txBox="1"/>
          <p:nvPr/>
        </p:nvSpPr>
        <p:spPr>
          <a:xfrm>
            <a:off x="304800" y="1736567"/>
            <a:ext cx="11567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proclaims a drought on the Land during Ahab’s reign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(17:1-4; cf. 18:7-10, 17-18)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Jezebel vows to kill Elijah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(19:1-3)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prophet of God foretells Ahab’s death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(20:42-43)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foretells Ahab’s death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(21:17-29)</a:t>
            </a:r>
          </a:p>
        </p:txBody>
      </p:sp>
    </p:spTree>
    <p:extLst>
      <p:ext uri="{BB962C8B-B14F-4D97-AF65-F5344CB8AC3E}">
        <p14:creationId xmlns:p14="http://schemas.microsoft.com/office/powerpoint/2010/main" val="259996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207-F610-4539-A0AD-510D4CB9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982" y="80805"/>
            <a:ext cx="9144000" cy="1655762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h Now!" pitchFamily="2" charset="0"/>
              </a:rPr>
              <a:t>Ahab VS Micaiah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FD881-FE9A-4404-A3AF-DBBE467DBFFD}"/>
              </a:ext>
            </a:extLst>
          </p:cNvPr>
          <p:cNvSpPr txBox="1"/>
          <p:nvPr/>
        </p:nvSpPr>
        <p:spPr>
          <a:xfrm>
            <a:off x="304800" y="1736567"/>
            <a:ext cx="11567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Jehoshaphat requested confirmation by the prophets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(22:5)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False prophets predicted victory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(22:6)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Ahab and Micaiah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’s conversation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(22:7-28)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Consider Ahab’s attitude toward Micaiah because of his willingness to prophesy truth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(22:8, 13-14, 16-18, 35-38)</a:t>
            </a:r>
          </a:p>
        </p:txBody>
      </p:sp>
    </p:spTree>
    <p:extLst>
      <p:ext uri="{BB962C8B-B14F-4D97-AF65-F5344CB8AC3E}">
        <p14:creationId xmlns:p14="http://schemas.microsoft.com/office/powerpoint/2010/main" val="17261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D207-F610-4539-A0AD-510D4CB9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55" y="80805"/>
            <a:ext cx="10506269" cy="1655762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h Now!" pitchFamily="2" charset="0"/>
              </a:rPr>
              <a:t>Two  Important  Lessons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FD881-FE9A-4404-A3AF-DBBE467DBFFD}"/>
              </a:ext>
            </a:extLst>
          </p:cNvPr>
          <p:cNvSpPr txBox="1"/>
          <p:nvPr/>
        </p:nvSpPr>
        <p:spPr>
          <a:xfrm>
            <a:off x="304800" y="1736567"/>
            <a:ext cx="1156788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If  the prophet (preacher) proclaims God’s word, and it hurts you to hear it…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Listen and accept his words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If you are the prophet (preacher), 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and sharing God’s message…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Expect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rejection, but look for the honest heart!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5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1793</Words>
  <Application>Microsoft Office PowerPoint</Application>
  <PresentationFormat>Widescreen</PresentationFormat>
  <Paragraphs>85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 Light</vt:lpstr>
      <vt:lpstr>Oh Now!</vt:lpstr>
      <vt:lpstr>Calibri</vt:lpstr>
      <vt:lpstr>Arial</vt:lpstr>
      <vt:lpstr>Office Theme</vt:lpstr>
      <vt:lpstr>Hating the Prophet</vt:lpstr>
      <vt:lpstr>Ahab VS Elijah</vt:lpstr>
      <vt:lpstr>Ahab VS Micaiah</vt:lpstr>
      <vt:lpstr>Two  Important  Lessons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28</cp:revision>
  <dcterms:created xsi:type="dcterms:W3CDTF">2019-05-22T21:12:04Z</dcterms:created>
  <dcterms:modified xsi:type="dcterms:W3CDTF">2019-05-26T00:29:46Z</dcterms:modified>
</cp:coreProperties>
</file>