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13378D60-714C-4A6D-8213-025E47C0CDEC}"/>
    <pc:docChg chg="custSel modHandout">
      <pc:chgData name="Stan Cox" userId="9376f276357bfffd" providerId="LiveId" clId="{13378D60-714C-4A6D-8213-025E47C0CDEC}" dt="2024-03-23T21:18:08.019" v="146" actId="6549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BEBB91-3610-6A78-2978-B15A4DB9B8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-1" y="0"/>
            <a:ext cx="3884613" cy="749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400" dirty="0">
                <a:latin typeface="Bebas Neue" panose="020B0606020202050201" pitchFamily="34" charset="0"/>
              </a:rPr>
              <a:t>Hearing the Word</a:t>
            </a:r>
          </a:p>
          <a:p>
            <a:r>
              <a:rPr lang="en-US" dirty="0"/>
              <a:t>James 1:21-22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FF1B9-E788-75DD-66B6-621389CBC2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24, 2024 @ 9am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015CE-6D2D-0062-26ED-744D9B4DE9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41941-CD0E-005B-B09A-264F0551E7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  soundteaching.org   </a:t>
            </a:r>
            <a:fld id="{B7CC9FA6-E1CD-4149-B715-12B323FC1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0369-8984-DF06-07EF-05E154589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47342-DC0A-1D61-0FA0-BE0394FA7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C60E4-7205-95A7-F4CF-E58D3495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967EA-5FA3-A5D4-D6AC-A7476D83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951A7-13B8-E53C-A394-0AA85381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0EDC-7696-C56B-616C-CF92DBCD8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E2C91-CC62-D854-75FF-6DD6039FB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DF29E-7E82-7162-FAF8-03299F3E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FFF43-7DDE-9019-A8BE-70A56F58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219BB-D365-C16F-AC88-BDE7BFF4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3D2F0-558B-22CF-FCED-A3C405650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4AA7D-571C-64C9-4226-4DFAD7FFE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F25E0-5F11-524F-87D0-BE0940CA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35DAE-C35A-0E02-DC67-FFAF4707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9EBEC-0D21-1961-8470-E1759B26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4762-F4D4-D420-FD7E-07A38B54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2BB9E-3BD4-ED9C-929B-EBD1C829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D037A-174E-BEB1-D21E-ACBBE9C2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D93B7-0DC3-1249-E382-936D3A76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74A3A-E870-F7BB-0662-D31B48AB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16BB-EB0E-535B-B6A5-9383365B2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CA32D-B1E7-E70E-B0D7-1D27EE643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EBAB8-30AF-1E3B-3E2B-A50B155A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40E81-1B95-A73C-7F78-4B98A1E5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D645E-FF71-7F57-CCA0-4A3E9329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C2B44-8EC1-3403-6BE2-A09A78D2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632E5-35AA-3A8E-F166-B478E8A88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93E69-63BA-3FCC-2B31-771102B3F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2C0CA-0EC2-138A-A175-FF2A08C0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C3362-567E-7734-DB9C-5044A51A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76F73-87DE-DF36-9F3D-C232AE64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1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81F4-2928-37A8-3575-F80EC5465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59C8F-D272-528E-0F04-B6AD98B54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7A747-8821-646C-DAA1-648335575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19043-70DE-D029-D0BF-EA632D656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35094-97C0-452C-459E-51735984C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49DBD3-7E5E-69EA-7DC9-B993D9F1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14B04-04F1-F354-03FA-9C43F6DB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E4E68-3275-EDB9-C235-016C489B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72C9-5044-299C-09B5-2FBEB671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D10D6-08FC-345C-4D63-751EE2CC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65AF00-49A7-3240-01ED-02F01485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58EA0-736A-FB2C-725B-3AEF6C8D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2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A4B3A-ADC0-EA21-D6E4-3011C79D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53DA1C-F1D3-3FBF-23ED-AA88BF3A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900AE-49A9-E846-1734-06D86ED9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14571-0574-CFAA-BF3B-9EF5D1A0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5EDAB-1673-F791-A1B9-161A5AFAE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FD302-79BD-49E5-62C5-0A72785D8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20FBA-DA3A-85A0-E5FE-77FA2317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E54E6-260A-3361-2D91-77DCC31A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9D1B5-FA50-86F5-9761-469DC4CB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005B-62AC-FCE4-CF01-B3F780E8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D6E68-8E35-B036-63F1-3763C567B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FC5F3-468B-A4A8-4A05-DD8C02EA8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2C266-3F83-F0D3-DC49-DA8BC025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D4B01-D50F-458C-5303-FE348921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1C7AE-C16E-B96B-4740-1FD6FC6A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916A8-B3B8-B548-11AD-3C5FE197A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CD542-2A58-7ACE-F1E6-06BFD079D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10EB0-95DF-C1A9-7142-09721BD31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0090F8-FF2A-4272-A1EA-E19AA6D25DF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54D7B-7D79-9439-BD23-7C3C6AB30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F56FA-BB11-6048-CD66-ABD229238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D91A50-66C5-4284-8721-5D3B8EFA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B46E-5A3B-F099-F6C5-AB7AE2406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509" y="2045109"/>
            <a:ext cx="9144000" cy="766763"/>
          </a:xfrm>
        </p:spPr>
        <p:txBody>
          <a:bodyPr>
            <a:normAutofit/>
          </a:bodyPr>
          <a:lstStyle/>
          <a:p>
            <a:r>
              <a:rPr lang="en-US" sz="4400" b="1" dirty="0"/>
              <a:t>James 1:21-22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5298D-9D47-3493-312E-EB49AF06E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285" y="3602037"/>
            <a:ext cx="11257934" cy="2916749"/>
          </a:xfrm>
        </p:spPr>
        <p:txBody>
          <a:bodyPr>
            <a:normAutofit/>
          </a:bodyPr>
          <a:lstStyle/>
          <a:p>
            <a:r>
              <a:rPr lang="en-US" sz="4800" b="1" dirty="0"/>
              <a:t>What to do BEFORE the Sermon (21a)</a:t>
            </a:r>
          </a:p>
          <a:p>
            <a:r>
              <a:rPr lang="en-US" sz="4800" b="1" dirty="0"/>
              <a:t>What to do DURING the Sermon (21b)</a:t>
            </a:r>
          </a:p>
          <a:p>
            <a:r>
              <a:rPr lang="en-US" sz="4800" b="1" dirty="0"/>
              <a:t>What to do AFTER the Sermon (22)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6E3DD1-9104-2721-60DC-4473D7CB0629}"/>
              </a:ext>
            </a:extLst>
          </p:cNvPr>
          <p:cNvSpPr>
            <a:spLocks noChangeAspect="1"/>
          </p:cNvSpPr>
          <p:nvPr/>
        </p:nvSpPr>
        <p:spPr>
          <a:xfrm>
            <a:off x="2559075" y="209065"/>
            <a:ext cx="7054186" cy="15143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57200" tIns="457200" rIns="457200" bIns="45720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5400" b="1" cap="small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" panose="020B0606020202050201" pitchFamily="34" charset="0"/>
              </a:rPr>
              <a:t>Hearing the Word</a:t>
            </a:r>
          </a:p>
        </p:txBody>
      </p:sp>
      <p:pic>
        <p:nvPicPr>
          <p:cNvPr id="6" name="Picture 5" descr="An open book with black text&#10;&#10;Description automatically generated">
            <a:extLst>
              <a:ext uri="{FF2B5EF4-FFF2-40B4-BE49-F238E27FC236}">
                <a16:creationId xmlns:a16="http://schemas.microsoft.com/office/drawing/2014/main" id="{2ED7AB9A-176A-F491-86B2-3B18E95B1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3836">
            <a:off x="960539" y="2104101"/>
            <a:ext cx="2480752" cy="1250182"/>
          </a:xfrm>
          <a:prstGeom prst="rect">
            <a:avLst/>
          </a:prstGeom>
        </p:spPr>
      </p:pic>
      <p:pic>
        <p:nvPicPr>
          <p:cNvPr id="7" name="Picture 6" descr="An open book with black text&#10;&#10;Description automatically generated">
            <a:extLst>
              <a:ext uri="{FF2B5EF4-FFF2-40B4-BE49-F238E27FC236}">
                <a16:creationId xmlns:a16="http://schemas.microsoft.com/office/drawing/2014/main" id="{9C3B3C3D-8376-4DA6-178A-7379775A2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164" flipH="1">
            <a:off x="8750709" y="2111763"/>
            <a:ext cx="2480752" cy="12501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C0BBC73-C041-D64C-A250-398E94D64AD6}"/>
              </a:ext>
            </a:extLst>
          </p:cNvPr>
          <p:cNvSpPr/>
          <p:nvPr/>
        </p:nvSpPr>
        <p:spPr>
          <a:xfrm>
            <a:off x="108155" y="117987"/>
            <a:ext cx="11965858" cy="6597446"/>
          </a:xfrm>
          <a:custGeom>
            <a:avLst/>
            <a:gdLst>
              <a:gd name="connsiteX0" fmla="*/ 0 w 11965858"/>
              <a:gd name="connsiteY0" fmla="*/ 0 h 6597446"/>
              <a:gd name="connsiteX1" fmla="*/ 478634 w 11965858"/>
              <a:gd name="connsiteY1" fmla="*/ 0 h 6597446"/>
              <a:gd name="connsiteX2" fmla="*/ 717951 w 11965858"/>
              <a:gd name="connsiteY2" fmla="*/ 0 h 6597446"/>
              <a:gd name="connsiteX3" fmla="*/ 1555562 w 11965858"/>
              <a:gd name="connsiteY3" fmla="*/ 0 h 6597446"/>
              <a:gd name="connsiteX4" fmla="*/ 2034196 w 11965858"/>
              <a:gd name="connsiteY4" fmla="*/ 0 h 6597446"/>
              <a:gd name="connsiteX5" fmla="*/ 2512830 w 11965858"/>
              <a:gd name="connsiteY5" fmla="*/ 0 h 6597446"/>
              <a:gd name="connsiteX6" fmla="*/ 3350440 w 11965858"/>
              <a:gd name="connsiteY6" fmla="*/ 0 h 6597446"/>
              <a:gd name="connsiteX7" fmla="*/ 3709416 w 11965858"/>
              <a:gd name="connsiteY7" fmla="*/ 0 h 6597446"/>
              <a:gd name="connsiteX8" fmla="*/ 4547026 w 11965858"/>
              <a:gd name="connsiteY8" fmla="*/ 0 h 6597446"/>
              <a:gd name="connsiteX9" fmla="*/ 5384636 w 11965858"/>
              <a:gd name="connsiteY9" fmla="*/ 0 h 6597446"/>
              <a:gd name="connsiteX10" fmla="*/ 5982929 w 11965858"/>
              <a:gd name="connsiteY10" fmla="*/ 0 h 6597446"/>
              <a:gd name="connsiteX11" fmla="*/ 6820539 w 11965858"/>
              <a:gd name="connsiteY11" fmla="*/ 0 h 6597446"/>
              <a:gd name="connsiteX12" fmla="*/ 7299173 w 11965858"/>
              <a:gd name="connsiteY12" fmla="*/ 0 h 6597446"/>
              <a:gd name="connsiteX13" fmla="*/ 7777808 w 11965858"/>
              <a:gd name="connsiteY13" fmla="*/ 0 h 6597446"/>
              <a:gd name="connsiteX14" fmla="*/ 8495759 w 11965858"/>
              <a:gd name="connsiteY14" fmla="*/ 0 h 6597446"/>
              <a:gd name="connsiteX15" fmla="*/ 8974394 w 11965858"/>
              <a:gd name="connsiteY15" fmla="*/ 0 h 6597446"/>
              <a:gd name="connsiteX16" fmla="*/ 9812004 w 11965858"/>
              <a:gd name="connsiteY16" fmla="*/ 0 h 6597446"/>
              <a:gd name="connsiteX17" fmla="*/ 10649614 w 11965858"/>
              <a:gd name="connsiteY17" fmla="*/ 0 h 6597446"/>
              <a:gd name="connsiteX18" fmla="*/ 11247907 w 11965858"/>
              <a:gd name="connsiteY18" fmla="*/ 0 h 6597446"/>
              <a:gd name="connsiteX19" fmla="*/ 11965858 w 11965858"/>
              <a:gd name="connsiteY19" fmla="*/ 0 h 6597446"/>
              <a:gd name="connsiteX20" fmla="*/ 11965858 w 11965858"/>
              <a:gd name="connsiteY20" fmla="*/ 401844 h 6597446"/>
              <a:gd name="connsiteX21" fmla="*/ 11965858 w 11965858"/>
              <a:gd name="connsiteY21" fmla="*/ 869663 h 6597446"/>
              <a:gd name="connsiteX22" fmla="*/ 11965858 w 11965858"/>
              <a:gd name="connsiteY22" fmla="*/ 1535406 h 6597446"/>
              <a:gd name="connsiteX23" fmla="*/ 11965858 w 11965858"/>
              <a:gd name="connsiteY23" fmla="*/ 2069199 h 6597446"/>
              <a:gd name="connsiteX24" fmla="*/ 11965858 w 11965858"/>
              <a:gd name="connsiteY24" fmla="*/ 2537018 h 6597446"/>
              <a:gd name="connsiteX25" fmla="*/ 11965858 w 11965858"/>
              <a:gd name="connsiteY25" fmla="*/ 3202760 h 6597446"/>
              <a:gd name="connsiteX26" fmla="*/ 11965858 w 11965858"/>
              <a:gd name="connsiteY26" fmla="*/ 3802528 h 6597446"/>
              <a:gd name="connsiteX27" fmla="*/ 11965858 w 11965858"/>
              <a:gd name="connsiteY27" fmla="*/ 4402296 h 6597446"/>
              <a:gd name="connsiteX28" fmla="*/ 11965858 w 11965858"/>
              <a:gd name="connsiteY28" fmla="*/ 5134013 h 6597446"/>
              <a:gd name="connsiteX29" fmla="*/ 11965858 w 11965858"/>
              <a:gd name="connsiteY29" fmla="*/ 5799755 h 6597446"/>
              <a:gd name="connsiteX30" fmla="*/ 11965858 w 11965858"/>
              <a:gd name="connsiteY30" fmla="*/ 6597446 h 6597446"/>
              <a:gd name="connsiteX31" fmla="*/ 11487224 w 11965858"/>
              <a:gd name="connsiteY31" fmla="*/ 6597446 h 6597446"/>
              <a:gd name="connsiteX32" fmla="*/ 11247907 w 11965858"/>
              <a:gd name="connsiteY32" fmla="*/ 6597446 h 6597446"/>
              <a:gd name="connsiteX33" fmla="*/ 10529955 w 11965858"/>
              <a:gd name="connsiteY33" fmla="*/ 6597446 h 6597446"/>
              <a:gd name="connsiteX34" fmla="*/ 10170979 w 11965858"/>
              <a:gd name="connsiteY34" fmla="*/ 6597446 h 6597446"/>
              <a:gd name="connsiteX35" fmla="*/ 9931662 w 11965858"/>
              <a:gd name="connsiteY35" fmla="*/ 6597446 h 6597446"/>
              <a:gd name="connsiteX36" fmla="*/ 9572686 w 11965858"/>
              <a:gd name="connsiteY36" fmla="*/ 6597446 h 6597446"/>
              <a:gd name="connsiteX37" fmla="*/ 8854735 w 11965858"/>
              <a:gd name="connsiteY37" fmla="*/ 6597446 h 6597446"/>
              <a:gd name="connsiteX38" fmla="*/ 8495759 w 11965858"/>
              <a:gd name="connsiteY38" fmla="*/ 6597446 h 6597446"/>
              <a:gd name="connsiteX39" fmla="*/ 8256442 w 11965858"/>
              <a:gd name="connsiteY39" fmla="*/ 6597446 h 6597446"/>
              <a:gd name="connsiteX40" fmla="*/ 7897466 w 11965858"/>
              <a:gd name="connsiteY40" fmla="*/ 6597446 h 6597446"/>
              <a:gd name="connsiteX41" fmla="*/ 7418832 w 11965858"/>
              <a:gd name="connsiteY41" fmla="*/ 6597446 h 6597446"/>
              <a:gd name="connsiteX42" fmla="*/ 6820539 w 11965858"/>
              <a:gd name="connsiteY42" fmla="*/ 6597446 h 6597446"/>
              <a:gd name="connsiteX43" fmla="*/ 6461563 w 11965858"/>
              <a:gd name="connsiteY43" fmla="*/ 6597446 h 6597446"/>
              <a:gd name="connsiteX44" fmla="*/ 5623953 w 11965858"/>
              <a:gd name="connsiteY44" fmla="*/ 6597446 h 6597446"/>
              <a:gd name="connsiteX45" fmla="*/ 5025660 w 11965858"/>
              <a:gd name="connsiteY45" fmla="*/ 6597446 h 6597446"/>
              <a:gd name="connsiteX46" fmla="*/ 4188050 w 11965858"/>
              <a:gd name="connsiteY46" fmla="*/ 6597446 h 6597446"/>
              <a:gd name="connsiteX47" fmla="*/ 3470099 w 11965858"/>
              <a:gd name="connsiteY47" fmla="*/ 6597446 h 6597446"/>
              <a:gd name="connsiteX48" fmla="*/ 2991464 w 11965858"/>
              <a:gd name="connsiteY48" fmla="*/ 6597446 h 6597446"/>
              <a:gd name="connsiteX49" fmla="*/ 2273513 w 11965858"/>
              <a:gd name="connsiteY49" fmla="*/ 6597446 h 6597446"/>
              <a:gd name="connsiteX50" fmla="*/ 1914537 w 11965858"/>
              <a:gd name="connsiteY50" fmla="*/ 6597446 h 6597446"/>
              <a:gd name="connsiteX51" fmla="*/ 1316244 w 11965858"/>
              <a:gd name="connsiteY51" fmla="*/ 6597446 h 6597446"/>
              <a:gd name="connsiteX52" fmla="*/ 1076927 w 11965858"/>
              <a:gd name="connsiteY52" fmla="*/ 6597446 h 6597446"/>
              <a:gd name="connsiteX53" fmla="*/ 0 w 11965858"/>
              <a:gd name="connsiteY53" fmla="*/ 6597446 h 6597446"/>
              <a:gd name="connsiteX54" fmla="*/ 0 w 11965858"/>
              <a:gd name="connsiteY54" fmla="*/ 5997678 h 6597446"/>
              <a:gd name="connsiteX55" fmla="*/ 0 w 11965858"/>
              <a:gd name="connsiteY55" fmla="*/ 5331936 h 6597446"/>
              <a:gd name="connsiteX56" fmla="*/ 0 w 11965858"/>
              <a:gd name="connsiteY56" fmla="*/ 4666194 h 6597446"/>
              <a:gd name="connsiteX57" fmla="*/ 0 w 11965858"/>
              <a:gd name="connsiteY57" fmla="*/ 4198375 h 6597446"/>
              <a:gd name="connsiteX58" fmla="*/ 0 w 11965858"/>
              <a:gd name="connsiteY58" fmla="*/ 3466658 h 6597446"/>
              <a:gd name="connsiteX59" fmla="*/ 0 w 11965858"/>
              <a:gd name="connsiteY59" fmla="*/ 2866890 h 6597446"/>
              <a:gd name="connsiteX60" fmla="*/ 0 w 11965858"/>
              <a:gd name="connsiteY60" fmla="*/ 2465046 h 6597446"/>
              <a:gd name="connsiteX61" fmla="*/ 0 w 11965858"/>
              <a:gd name="connsiteY61" fmla="*/ 1865278 h 6597446"/>
              <a:gd name="connsiteX62" fmla="*/ 0 w 11965858"/>
              <a:gd name="connsiteY62" fmla="*/ 1331485 h 6597446"/>
              <a:gd name="connsiteX63" fmla="*/ 0 w 11965858"/>
              <a:gd name="connsiteY63" fmla="*/ 797691 h 6597446"/>
              <a:gd name="connsiteX64" fmla="*/ 0 w 11965858"/>
              <a:gd name="connsiteY64" fmla="*/ 0 h 65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965858" h="6597446" extrusionOk="0">
                <a:moveTo>
                  <a:pt x="0" y="0"/>
                </a:moveTo>
                <a:cubicBezTo>
                  <a:pt x="180435" y="-52437"/>
                  <a:pt x="312505" y="1440"/>
                  <a:pt x="478634" y="0"/>
                </a:cubicBezTo>
                <a:cubicBezTo>
                  <a:pt x="644763" y="-1440"/>
                  <a:pt x="648105" y="427"/>
                  <a:pt x="717951" y="0"/>
                </a:cubicBezTo>
                <a:cubicBezTo>
                  <a:pt x="787797" y="-427"/>
                  <a:pt x="1279485" y="22525"/>
                  <a:pt x="1555562" y="0"/>
                </a:cubicBezTo>
                <a:cubicBezTo>
                  <a:pt x="1831639" y="-22525"/>
                  <a:pt x="1853062" y="6702"/>
                  <a:pt x="2034196" y="0"/>
                </a:cubicBezTo>
                <a:cubicBezTo>
                  <a:pt x="2215330" y="-6702"/>
                  <a:pt x="2286827" y="1390"/>
                  <a:pt x="2512830" y="0"/>
                </a:cubicBezTo>
                <a:cubicBezTo>
                  <a:pt x="2738833" y="-1390"/>
                  <a:pt x="3105023" y="7728"/>
                  <a:pt x="3350440" y="0"/>
                </a:cubicBezTo>
                <a:cubicBezTo>
                  <a:pt x="3595857" y="-7728"/>
                  <a:pt x="3534882" y="34312"/>
                  <a:pt x="3709416" y="0"/>
                </a:cubicBezTo>
                <a:cubicBezTo>
                  <a:pt x="3883950" y="-34312"/>
                  <a:pt x="4271554" y="88347"/>
                  <a:pt x="4547026" y="0"/>
                </a:cubicBezTo>
                <a:cubicBezTo>
                  <a:pt x="4822498" y="-88347"/>
                  <a:pt x="5039636" y="14592"/>
                  <a:pt x="5384636" y="0"/>
                </a:cubicBezTo>
                <a:cubicBezTo>
                  <a:pt x="5729636" y="-14592"/>
                  <a:pt x="5789594" y="45863"/>
                  <a:pt x="5982929" y="0"/>
                </a:cubicBezTo>
                <a:cubicBezTo>
                  <a:pt x="6176264" y="-45863"/>
                  <a:pt x="6647057" y="62992"/>
                  <a:pt x="6820539" y="0"/>
                </a:cubicBezTo>
                <a:cubicBezTo>
                  <a:pt x="6994021" y="-62992"/>
                  <a:pt x="7132750" y="3265"/>
                  <a:pt x="7299173" y="0"/>
                </a:cubicBezTo>
                <a:cubicBezTo>
                  <a:pt x="7465596" y="-3265"/>
                  <a:pt x="7672746" y="42970"/>
                  <a:pt x="7777808" y="0"/>
                </a:cubicBezTo>
                <a:cubicBezTo>
                  <a:pt x="7882871" y="-42970"/>
                  <a:pt x="8332602" y="48116"/>
                  <a:pt x="8495759" y="0"/>
                </a:cubicBezTo>
                <a:cubicBezTo>
                  <a:pt x="8658916" y="-48116"/>
                  <a:pt x="8842072" y="473"/>
                  <a:pt x="8974394" y="0"/>
                </a:cubicBezTo>
                <a:cubicBezTo>
                  <a:pt x="9106716" y="-473"/>
                  <a:pt x="9518462" y="59571"/>
                  <a:pt x="9812004" y="0"/>
                </a:cubicBezTo>
                <a:cubicBezTo>
                  <a:pt x="10105546" y="-59571"/>
                  <a:pt x="10235392" y="83608"/>
                  <a:pt x="10649614" y="0"/>
                </a:cubicBezTo>
                <a:cubicBezTo>
                  <a:pt x="11063836" y="-83608"/>
                  <a:pt x="11079787" y="39175"/>
                  <a:pt x="11247907" y="0"/>
                </a:cubicBezTo>
                <a:cubicBezTo>
                  <a:pt x="11416027" y="-39175"/>
                  <a:pt x="11707969" y="52941"/>
                  <a:pt x="11965858" y="0"/>
                </a:cubicBezTo>
                <a:cubicBezTo>
                  <a:pt x="11980202" y="154568"/>
                  <a:pt x="11960610" y="252957"/>
                  <a:pt x="11965858" y="401844"/>
                </a:cubicBezTo>
                <a:cubicBezTo>
                  <a:pt x="11971106" y="550731"/>
                  <a:pt x="11921323" y="693271"/>
                  <a:pt x="11965858" y="869663"/>
                </a:cubicBezTo>
                <a:cubicBezTo>
                  <a:pt x="12010393" y="1046055"/>
                  <a:pt x="11949492" y="1286155"/>
                  <a:pt x="11965858" y="1535406"/>
                </a:cubicBezTo>
                <a:cubicBezTo>
                  <a:pt x="11982224" y="1784657"/>
                  <a:pt x="11907212" y="1941096"/>
                  <a:pt x="11965858" y="2069199"/>
                </a:cubicBezTo>
                <a:cubicBezTo>
                  <a:pt x="12024504" y="2197302"/>
                  <a:pt x="11921021" y="2322077"/>
                  <a:pt x="11965858" y="2537018"/>
                </a:cubicBezTo>
                <a:cubicBezTo>
                  <a:pt x="12010695" y="2751959"/>
                  <a:pt x="11955847" y="2904826"/>
                  <a:pt x="11965858" y="3202760"/>
                </a:cubicBezTo>
                <a:cubicBezTo>
                  <a:pt x="11975869" y="3500694"/>
                  <a:pt x="11956554" y="3603511"/>
                  <a:pt x="11965858" y="3802528"/>
                </a:cubicBezTo>
                <a:cubicBezTo>
                  <a:pt x="11975162" y="4001545"/>
                  <a:pt x="11958992" y="4242809"/>
                  <a:pt x="11965858" y="4402296"/>
                </a:cubicBezTo>
                <a:cubicBezTo>
                  <a:pt x="11972724" y="4561783"/>
                  <a:pt x="11895930" y="4870254"/>
                  <a:pt x="11965858" y="5134013"/>
                </a:cubicBezTo>
                <a:cubicBezTo>
                  <a:pt x="12035786" y="5397772"/>
                  <a:pt x="11920867" y="5664811"/>
                  <a:pt x="11965858" y="5799755"/>
                </a:cubicBezTo>
                <a:cubicBezTo>
                  <a:pt x="12010849" y="5934699"/>
                  <a:pt x="11957903" y="6386022"/>
                  <a:pt x="11965858" y="6597446"/>
                </a:cubicBezTo>
                <a:cubicBezTo>
                  <a:pt x="11827225" y="6629342"/>
                  <a:pt x="11705098" y="6596573"/>
                  <a:pt x="11487224" y="6597446"/>
                </a:cubicBezTo>
                <a:cubicBezTo>
                  <a:pt x="11269350" y="6598319"/>
                  <a:pt x="11338002" y="6590388"/>
                  <a:pt x="11247907" y="6597446"/>
                </a:cubicBezTo>
                <a:cubicBezTo>
                  <a:pt x="11157812" y="6604504"/>
                  <a:pt x="10720756" y="6585936"/>
                  <a:pt x="10529955" y="6597446"/>
                </a:cubicBezTo>
                <a:cubicBezTo>
                  <a:pt x="10339154" y="6608956"/>
                  <a:pt x="10315013" y="6555894"/>
                  <a:pt x="10170979" y="6597446"/>
                </a:cubicBezTo>
                <a:cubicBezTo>
                  <a:pt x="10026945" y="6638998"/>
                  <a:pt x="10021930" y="6571248"/>
                  <a:pt x="9931662" y="6597446"/>
                </a:cubicBezTo>
                <a:cubicBezTo>
                  <a:pt x="9841394" y="6623644"/>
                  <a:pt x="9694066" y="6585656"/>
                  <a:pt x="9572686" y="6597446"/>
                </a:cubicBezTo>
                <a:cubicBezTo>
                  <a:pt x="9451306" y="6609236"/>
                  <a:pt x="9166426" y="6538041"/>
                  <a:pt x="8854735" y="6597446"/>
                </a:cubicBezTo>
                <a:cubicBezTo>
                  <a:pt x="8543044" y="6656851"/>
                  <a:pt x="8613000" y="6582439"/>
                  <a:pt x="8495759" y="6597446"/>
                </a:cubicBezTo>
                <a:cubicBezTo>
                  <a:pt x="8378518" y="6612453"/>
                  <a:pt x="8323509" y="6571667"/>
                  <a:pt x="8256442" y="6597446"/>
                </a:cubicBezTo>
                <a:cubicBezTo>
                  <a:pt x="8189375" y="6623225"/>
                  <a:pt x="8002654" y="6573852"/>
                  <a:pt x="7897466" y="6597446"/>
                </a:cubicBezTo>
                <a:cubicBezTo>
                  <a:pt x="7792278" y="6621040"/>
                  <a:pt x="7630621" y="6597065"/>
                  <a:pt x="7418832" y="6597446"/>
                </a:cubicBezTo>
                <a:cubicBezTo>
                  <a:pt x="7207043" y="6597827"/>
                  <a:pt x="6969057" y="6564957"/>
                  <a:pt x="6820539" y="6597446"/>
                </a:cubicBezTo>
                <a:cubicBezTo>
                  <a:pt x="6672021" y="6629935"/>
                  <a:pt x="6587712" y="6596106"/>
                  <a:pt x="6461563" y="6597446"/>
                </a:cubicBezTo>
                <a:cubicBezTo>
                  <a:pt x="6335414" y="6598786"/>
                  <a:pt x="5962211" y="6514007"/>
                  <a:pt x="5623953" y="6597446"/>
                </a:cubicBezTo>
                <a:cubicBezTo>
                  <a:pt x="5285695" y="6680885"/>
                  <a:pt x="5290844" y="6535946"/>
                  <a:pt x="5025660" y="6597446"/>
                </a:cubicBezTo>
                <a:cubicBezTo>
                  <a:pt x="4760476" y="6658946"/>
                  <a:pt x="4606495" y="6533164"/>
                  <a:pt x="4188050" y="6597446"/>
                </a:cubicBezTo>
                <a:cubicBezTo>
                  <a:pt x="3769605" y="6661728"/>
                  <a:pt x="3662335" y="6538445"/>
                  <a:pt x="3470099" y="6597446"/>
                </a:cubicBezTo>
                <a:cubicBezTo>
                  <a:pt x="3277863" y="6656447"/>
                  <a:pt x="3114256" y="6568065"/>
                  <a:pt x="2991464" y="6597446"/>
                </a:cubicBezTo>
                <a:cubicBezTo>
                  <a:pt x="2868672" y="6626827"/>
                  <a:pt x="2625521" y="6584233"/>
                  <a:pt x="2273513" y="6597446"/>
                </a:cubicBezTo>
                <a:cubicBezTo>
                  <a:pt x="1921505" y="6610659"/>
                  <a:pt x="2075919" y="6597039"/>
                  <a:pt x="1914537" y="6597446"/>
                </a:cubicBezTo>
                <a:cubicBezTo>
                  <a:pt x="1753155" y="6597853"/>
                  <a:pt x="1613123" y="6528865"/>
                  <a:pt x="1316244" y="6597446"/>
                </a:cubicBezTo>
                <a:cubicBezTo>
                  <a:pt x="1019365" y="6666027"/>
                  <a:pt x="1161739" y="6584915"/>
                  <a:pt x="1076927" y="6597446"/>
                </a:cubicBezTo>
                <a:cubicBezTo>
                  <a:pt x="992115" y="6609977"/>
                  <a:pt x="500054" y="6509776"/>
                  <a:pt x="0" y="6597446"/>
                </a:cubicBezTo>
                <a:cubicBezTo>
                  <a:pt x="-45182" y="6315989"/>
                  <a:pt x="24767" y="6123602"/>
                  <a:pt x="0" y="5997678"/>
                </a:cubicBezTo>
                <a:cubicBezTo>
                  <a:pt x="-24767" y="5871754"/>
                  <a:pt x="74953" y="5599054"/>
                  <a:pt x="0" y="5331936"/>
                </a:cubicBezTo>
                <a:cubicBezTo>
                  <a:pt x="-74953" y="5064818"/>
                  <a:pt x="71753" y="4866131"/>
                  <a:pt x="0" y="4666194"/>
                </a:cubicBezTo>
                <a:cubicBezTo>
                  <a:pt x="-71753" y="4466257"/>
                  <a:pt x="47973" y="4389988"/>
                  <a:pt x="0" y="4198375"/>
                </a:cubicBezTo>
                <a:cubicBezTo>
                  <a:pt x="-47973" y="4006762"/>
                  <a:pt x="78830" y="3734721"/>
                  <a:pt x="0" y="3466658"/>
                </a:cubicBezTo>
                <a:cubicBezTo>
                  <a:pt x="-78830" y="3198595"/>
                  <a:pt x="50181" y="3096303"/>
                  <a:pt x="0" y="2866890"/>
                </a:cubicBezTo>
                <a:cubicBezTo>
                  <a:pt x="-50181" y="2637477"/>
                  <a:pt x="2830" y="2622400"/>
                  <a:pt x="0" y="2465046"/>
                </a:cubicBezTo>
                <a:cubicBezTo>
                  <a:pt x="-2830" y="2307692"/>
                  <a:pt x="23152" y="2045162"/>
                  <a:pt x="0" y="1865278"/>
                </a:cubicBezTo>
                <a:cubicBezTo>
                  <a:pt x="-23152" y="1685394"/>
                  <a:pt x="44632" y="1451823"/>
                  <a:pt x="0" y="1331485"/>
                </a:cubicBezTo>
                <a:cubicBezTo>
                  <a:pt x="-44632" y="1211147"/>
                  <a:pt x="2222" y="1052355"/>
                  <a:pt x="0" y="797691"/>
                </a:cubicBezTo>
                <a:cubicBezTo>
                  <a:pt x="-2222" y="543027"/>
                  <a:pt x="33957" y="344783"/>
                  <a:pt x="0" y="0"/>
                </a:cubicBezTo>
                <a:close/>
              </a:path>
            </a:pathLst>
          </a:custGeom>
          <a:noFill/>
          <a:ln w="127000" cmpd="thinThick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Bebas Neue</vt:lpstr>
      <vt:lpstr>Office Theme</vt:lpstr>
      <vt:lpstr>James 1:21-22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1:21-22</dc:title>
  <dc:creator>Stan Cox</dc:creator>
  <cp:lastModifiedBy>Stan Cox</cp:lastModifiedBy>
  <cp:revision>1</cp:revision>
  <dcterms:created xsi:type="dcterms:W3CDTF">2024-03-20T15:59:01Z</dcterms:created>
  <dcterms:modified xsi:type="dcterms:W3CDTF">2024-03-23T21:18:12Z</dcterms:modified>
</cp:coreProperties>
</file>