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handoutMasterIdLst>
    <p:handoutMasterId r:id="rId10"/>
  </p:handoutMasterIdLst>
  <p:sldIdLst>
    <p:sldId id="258" r:id="rId2"/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Diogenes" panose="02000605040000020004" pitchFamily="2" charset="0"/>
      <p:regular r:id="rId17"/>
    </p:embeddedFont>
    <p:embeddedFont>
      <p:font typeface="Disney Heroic" panose="020B0604020202020204"/>
      <p:regular r:id="rId18"/>
    </p:embeddedFont>
    <p:embeddedFont>
      <p:font typeface="Rockwell" panose="02060603020205020403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A2F635-69DA-4228-8D7F-3EC4AFDBC27F}" v="713" dt="2020-08-29T22:45:44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 snapToObjects="1">
      <p:cViewPr varScale="1">
        <p:scale>
          <a:sx n="78" d="100"/>
          <a:sy n="78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33A2F635-69DA-4228-8D7F-3EC4AFDBC27F}"/>
    <pc:docChg chg="undo custSel addSld delSld modSld modHandout">
      <pc:chgData name="Stan Cox" userId="9376f276357bfffd" providerId="LiveId" clId="{33A2F635-69DA-4228-8D7F-3EC4AFDBC27F}" dt="2020-08-29T22:45:44.685" v="892" actId="478"/>
      <pc:docMkLst>
        <pc:docMk/>
      </pc:docMkLst>
      <pc:sldChg chg="addSp delSp mod">
        <pc:chgData name="Stan Cox" userId="9376f276357bfffd" providerId="LiveId" clId="{33A2F635-69DA-4228-8D7F-3EC4AFDBC27F}" dt="2020-08-29T22:45:44.685" v="892" actId="478"/>
        <pc:sldMkLst>
          <pc:docMk/>
          <pc:sldMk cId="101002430" sldId="256"/>
        </pc:sldMkLst>
        <pc:picChg chg="add del">
          <ac:chgData name="Stan Cox" userId="9376f276357bfffd" providerId="LiveId" clId="{33A2F635-69DA-4228-8D7F-3EC4AFDBC27F}" dt="2020-08-29T22:45:44.099" v="891"/>
          <ac:picMkLst>
            <pc:docMk/>
            <pc:sldMk cId="101002430" sldId="256"/>
            <ac:picMk id="5" creationId="{A8914652-79D8-9E49-A235-A003DCFDF3A2}"/>
          </ac:picMkLst>
        </pc:picChg>
        <pc:cxnChg chg="add del">
          <ac:chgData name="Stan Cox" userId="9376f276357bfffd" providerId="LiveId" clId="{33A2F635-69DA-4228-8D7F-3EC4AFDBC27F}" dt="2020-08-29T22:45:44.685" v="892" actId="478"/>
          <ac:cxnSpMkLst>
            <pc:docMk/>
            <pc:sldMk cId="101002430" sldId="256"/>
            <ac:cxnSpMk id="7" creationId="{A8FD529F-84A9-D845-A632-1FD231899348}"/>
          </ac:cxnSpMkLst>
        </pc:cxnChg>
      </pc:sldChg>
      <pc:sldChg chg="modSp del mod modAnim">
        <pc:chgData name="Stan Cox" userId="9376f276357bfffd" providerId="LiveId" clId="{33A2F635-69DA-4228-8D7F-3EC4AFDBC27F}" dt="2020-08-28T21:47:26.061" v="437" actId="47"/>
        <pc:sldMkLst>
          <pc:docMk/>
          <pc:sldMk cId="410334320" sldId="257"/>
        </pc:sldMkLst>
        <pc:spChg chg="mod">
          <ac:chgData name="Stan Cox" userId="9376f276357bfffd" providerId="LiveId" clId="{33A2F635-69DA-4228-8D7F-3EC4AFDBC27F}" dt="2020-08-28T21:32:19.076" v="1" actId="27636"/>
          <ac:spMkLst>
            <pc:docMk/>
            <pc:sldMk cId="410334320" sldId="257"/>
            <ac:spMk id="3" creationId="{8130B3D0-02D4-CF40-A7AF-B85F1DAE2565}"/>
          </ac:spMkLst>
        </pc:spChg>
      </pc:sldChg>
      <pc:sldChg chg="addSp delSp del">
        <pc:chgData name="Stan Cox" userId="9376f276357bfffd" providerId="LiveId" clId="{33A2F635-69DA-4228-8D7F-3EC4AFDBC27F}" dt="2020-08-28T21:45:30.781" v="259" actId="47"/>
        <pc:sldMkLst>
          <pc:docMk/>
          <pc:sldMk cId="3551597274" sldId="259"/>
        </pc:sldMkLst>
        <pc:picChg chg="add del">
          <ac:chgData name="Stan Cox" userId="9376f276357bfffd" providerId="LiveId" clId="{33A2F635-69DA-4228-8D7F-3EC4AFDBC27F}" dt="2020-08-28T21:33:32.965" v="5"/>
          <ac:picMkLst>
            <pc:docMk/>
            <pc:sldMk cId="3551597274" sldId="259"/>
            <ac:picMk id="4" creationId="{6045BF1F-01C1-46A6-9D5F-8EF84E3F18BB}"/>
          </ac:picMkLst>
        </pc:picChg>
        <pc:picChg chg="add del">
          <ac:chgData name="Stan Cox" userId="9376f276357bfffd" providerId="LiveId" clId="{33A2F635-69DA-4228-8D7F-3EC4AFDBC27F}" dt="2020-08-28T21:33:44.943" v="9"/>
          <ac:picMkLst>
            <pc:docMk/>
            <pc:sldMk cId="3551597274" sldId="259"/>
            <ac:picMk id="6" creationId="{7570008F-194D-49F5-B177-7B0E5E902B4B}"/>
          </ac:picMkLst>
        </pc:picChg>
      </pc:sldChg>
      <pc:sldChg chg="add del setBg">
        <pc:chgData name="Stan Cox" userId="9376f276357bfffd" providerId="LiveId" clId="{33A2F635-69DA-4228-8D7F-3EC4AFDBC27F}" dt="2020-08-28T21:33:28.507" v="3"/>
        <pc:sldMkLst>
          <pc:docMk/>
          <pc:sldMk cId="430238265" sldId="260"/>
        </pc:sldMkLst>
      </pc:sldChg>
      <pc:sldChg chg="add del setBg">
        <pc:chgData name="Stan Cox" userId="9376f276357bfffd" providerId="LiveId" clId="{33A2F635-69DA-4228-8D7F-3EC4AFDBC27F}" dt="2020-08-28T21:33:50.860" v="11"/>
        <pc:sldMkLst>
          <pc:docMk/>
          <pc:sldMk cId="587588129" sldId="260"/>
        </pc:sldMkLst>
      </pc:sldChg>
      <pc:sldChg chg="modSp add mod modAnim">
        <pc:chgData name="Stan Cox" userId="9376f276357bfffd" providerId="LiveId" clId="{33A2F635-69DA-4228-8D7F-3EC4AFDBC27F}" dt="2020-08-28T21:54:18.375" v="564" actId="20577"/>
        <pc:sldMkLst>
          <pc:docMk/>
          <pc:sldMk cId="1468870284" sldId="260"/>
        </pc:sldMkLst>
        <pc:spChg chg="mod">
          <ac:chgData name="Stan Cox" userId="9376f276357bfffd" providerId="LiveId" clId="{33A2F635-69DA-4228-8D7F-3EC4AFDBC27F}" dt="2020-08-28T21:54:18.375" v="564" actId="20577"/>
          <ac:spMkLst>
            <pc:docMk/>
            <pc:sldMk cId="1468870284" sldId="260"/>
            <ac:spMk id="3" creationId="{8130B3D0-02D4-CF40-A7AF-B85F1DAE2565}"/>
          </ac:spMkLst>
        </pc:spChg>
      </pc:sldChg>
      <pc:sldChg chg="add del setBg">
        <pc:chgData name="Stan Cox" userId="9376f276357bfffd" providerId="LiveId" clId="{33A2F635-69DA-4228-8D7F-3EC4AFDBC27F}" dt="2020-08-28T21:33:40.696" v="7"/>
        <pc:sldMkLst>
          <pc:docMk/>
          <pc:sldMk cId="3181736471" sldId="260"/>
        </pc:sldMkLst>
      </pc:sldChg>
      <pc:sldChg chg="add del setBg">
        <pc:chgData name="Stan Cox" userId="9376f276357bfffd" providerId="LiveId" clId="{33A2F635-69DA-4228-8D7F-3EC4AFDBC27F}" dt="2020-08-28T21:38:46.642" v="76"/>
        <pc:sldMkLst>
          <pc:docMk/>
          <pc:sldMk cId="941004728" sldId="261"/>
        </pc:sldMkLst>
      </pc:sldChg>
      <pc:sldChg chg="modSp add modAnim">
        <pc:chgData name="Stan Cox" userId="9376f276357bfffd" providerId="LiveId" clId="{33A2F635-69DA-4228-8D7F-3EC4AFDBC27F}" dt="2020-08-29T14:37:50.206" v="729"/>
        <pc:sldMkLst>
          <pc:docMk/>
          <pc:sldMk cId="2368955444" sldId="261"/>
        </pc:sldMkLst>
        <pc:spChg chg="mod">
          <ac:chgData name="Stan Cox" userId="9376f276357bfffd" providerId="LiveId" clId="{33A2F635-69DA-4228-8D7F-3EC4AFDBC27F}" dt="2020-08-28T21:53:12.414" v="507"/>
          <ac:spMkLst>
            <pc:docMk/>
            <pc:sldMk cId="2368955444" sldId="261"/>
            <ac:spMk id="3" creationId="{8130B3D0-02D4-CF40-A7AF-B85F1DAE2565}"/>
          </ac:spMkLst>
        </pc:spChg>
      </pc:sldChg>
      <pc:sldChg chg="modSp add modAnim">
        <pc:chgData name="Stan Cox" userId="9376f276357bfffd" providerId="LiveId" clId="{33A2F635-69DA-4228-8D7F-3EC4AFDBC27F}" dt="2020-08-29T14:17:17.577" v="618" actId="20577"/>
        <pc:sldMkLst>
          <pc:docMk/>
          <pc:sldMk cId="1083253358" sldId="262"/>
        </pc:sldMkLst>
        <pc:spChg chg="mod">
          <ac:chgData name="Stan Cox" userId="9376f276357bfffd" providerId="LiveId" clId="{33A2F635-69DA-4228-8D7F-3EC4AFDBC27F}" dt="2020-08-29T14:17:17.577" v="618" actId="20577"/>
          <ac:spMkLst>
            <pc:docMk/>
            <pc:sldMk cId="1083253358" sldId="262"/>
            <ac:spMk id="3" creationId="{8130B3D0-02D4-CF40-A7AF-B85F1DAE2565}"/>
          </ac:spMkLst>
        </pc:spChg>
      </pc:sldChg>
      <pc:sldChg chg="add del setBg">
        <pc:chgData name="Stan Cox" userId="9376f276357bfffd" providerId="LiveId" clId="{33A2F635-69DA-4228-8D7F-3EC4AFDBC27F}" dt="2020-08-28T21:39:19.451" v="125"/>
        <pc:sldMkLst>
          <pc:docMk/>
          <pc:sldMk cId="3377000316" sldId="262"/>
        </pc:sldMkLst>
      </pc:sldChg>
      <pc:sldChg chg="add del setBg">
        <pc:chgData name="Stan Cox" userId="9376f276357bfffd" providerId="LiveId" clId="{33A2F635-69DA-4228-8D7F-3EC4AFDBC27F}" dt="2020-08-28T21:44:25.167" v="159"/>
        <pc:sldMkLst>
          <pc:docMk/>
          <pc:sldMk cId="2219127680" sldId="263"/>
        </pc:sldMkLst>
      </pc:sldChg>
      <pc:sldChg chg="modSp add modAnim">
        <pc:chgData name="Stan Cox" userId="9376f276357bfffd" providerId="LiveId" clId="{33A2F635-69DA-4228-8D7F-3EC4AFDBC27F}" dt="2020-08-29T14:26:36.413" v="672" actId="20577"/>
        <pc:sldMkLst>
          <pc:docMk/>
          <pc:sldMk cId="2982466488" sldId="263"/>
        </pc:sldMkLst>
        <pc:spChg chg="mod">
          <ac:chgData name="Stan Cox" userId="9376f276357bfffd" providerId="LiveId" clId="{33A2F635-69DA-4228-8D7F-3EC4AFDBC27F}" dt="2020-08-29T14:26:36.413" v="672" actId="20577"/>
          <ac:spMkLst>
            <pc:docMk/>
            <pc:sldMk cId="2982466488" sldId="263"/>
            <ac:spMk id="3" creationId="{8130B3D0-02D4-CF40-A7AF-B85F1DAE2565}"/>
          </ac:spMkLst>
        </pc:spChg>
      </pc:sldChg>
      <pc:sldChg chg="modSp add modAnim">
        <pc:chgData name="Stan Cox" userId="9376f276357bfffd" providerId="LiveId" clId="{33A2F635-69DA-4228-8D7F-3EC4AFDBC27F}" dt="2020-08-29T14:38:24.906" v="731"/>
        <pc:sldMkLst>
          <pc:docMk/>
          <pc:sldMk cId="1526958830" sldId="264"/>
        </pc:sldMkLst>
        <pc:spChg chg="mod">
          <ac:chgData name="Stan Cox" userId="9376f276357bfffd" providerId="LiveId" clId="{33A2F635-69DA-4228-8D7F-3EC4AFDBC27F}" dt="2020-08-29T14:35:26.871" v="726" actId="20577"/>
          <ac:spMkLst>
            <pc:docMk/>
            <pc:sldMk cId="1526958830" sldId="264"/>
            <ac:spMk id="3" creationId="{8130B3D0-02D4-CF40-A7AF-B85F1DAE2565}"/>
          </ac:spMkLst>
        </pc:spChg>
      </pc:sldChg>
      <pc:sldChg chg="add del setBg">
        <pc:chgData name="Stan Cox" userId="9376f276357bfffd" providerId="LiveId" clId="{33A2F635-69DA-4228-8D7F-3EC4AFDBC27F}" dt="2020-08-28T21:44:43.446" v="183"/>
        <pc:sldMkLst>
          <pc:docMk/>
          <pc:sldMk cId="1689582002" sldId="264"/>
        </pc:sldMkLst>
      </pc:sldChg>
      <pc:sldChg chg="add del setBg">
        <pc:chgData name="Stan Cox" userId="9376f276357bfffd" providerId="LiveId" clId="{33A2F635-69DA-4228-8D7F-3EC4AFDBC27F}" dt="2020-08-28T21:45:41.339" v="261"/>
        <pc:sldMkLst>
          <pc:docMk/>
          <pc:sldMk cId="313126970" sldId="265"/>
        </pc:sldMkLst>
      </pc:sldChg>
      <pc:sldChg chg="modSp add mod modAnim">
        <pc:chgData name="Stan Cox" userId="9376f276357bfffd" providerId="LiveId" clId="{33A2F635-69DA-4228-8D7F-3EC4AFDBC27F}" dt="2020-08-29T14:38:31.696" v="732"/>
        <pc:sldMkLst>
          <pc:docMk/>
          <pc:sldMk cId="2618652530" sldId="265"/>
        </pc:sldMkLst>
        <pc:spChg chg="mod">
          <ac:chgData name="Stan Cox" userId="9376f276357bfffd" providerId="LiveId" clId="{33A2F635-69DA-4228-8D7F-3EC4AFDBC27F}" dt="2020-08-28T21:47:02.908" v="436" actId="255"/>
          <ac:spMkLst>
            <pc:docMk/>
            <pc:sldMk cId="2618652530" sldId="265"/>
            <ac:spMk id="2" creationId="{960C870A-79C1-F24E-B6D7-7E3C66AFED01}"/>
          </ac:spMkLst>
        </pc:spChg>
        <pc:spChg chg="mod">
          <ac:chgData name="Stan Cox" userId="9376f276357bfffd" providerId="LiveId" clId="{33A2F635-69DA-4228-8D7F-3EC4AFDBC27F}" dt="2020-08-28T21:46:47.777" v="433" actId="1076"/>
          <ac:spMkLst>
            <pc:docMk/>
            <pc:sldMk cId="2618652530" sldId="265"/>
            <ac:spMk id="3" creationId="{8130B3D0-02D4-CF40-A7AF-B85F1DAE256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45123E-EDE3-4905-921F-F3E8958D41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510216" cy="4587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r>
              <a:rPr lang="en-US" sz="2000" dirty="0">
                <a:latin typeface="Diogenes" panose="02000605040000020004" pitchFamily="2" charset="0"/>
              </a:rPr>
              <a:t>Hindrances to Understanding the Scriptures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5F6D2-9431-4673-85AF-50883729D0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633784" y="0"/>
            <a:ext cx="2222629" cy="4587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r>
              <a:rPr lang="en-US" dirty="0"/>
              <a:t>September 6, 2020 @ 11:00am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05C05-E375-4A93-B4E2-D65B7F5141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B9EE8-A771-427E-BD21-449B3E5FD0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r>
              <a:rPr lang="en-US" dirty="0"/>
              <a:t>  http://soundteaching.org   </a:t>
            </a:r>
            <a:fld id="{8CFE8BB5-11CB-4347-B39F-B9F89F4FCF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368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A901A-23FE-684F-8319-5210282BC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C62F8-5768-A14A-B55A-1B1FEAB02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A5980-B86C-FF4E-940C-D2DDA853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44055-9D88-204C-B590-F233221BF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74D3D-B4E0-0945-A431-385EF807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7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1D532-3E0F-0241-B5D4-CCAE93B41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93AC6-4D50-2D42-A1C0-44DBCAA7B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DFE57-A17F-0448-BCBB-671BFCA7E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A8B41-F58B-1146-A332-C8B0721D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FC40C-3E3E-1946-8BCC-45F5F8A9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5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0D49D-A45C-CC48-B10E-385557096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2CBE1A-12C4-8A40-91D7-C1CEE067F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4AB2A-7EAC-B041-AD38-E3A7A5A8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FEE-D276-8748-8F76-23E3AC4A2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FB2B5-C74E-B847-92C2-FF23BD5F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9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ED501-9DD3-394E-B2E0-048259EE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2B7CA-0DEE-0448-9107-EA546AB86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C9EF9-3448-CF4A-BD92-FC6712488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76B8B-8DA2-8940-8E0B-113124F5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F229C-81F6-EF46-821D-22B38F5BF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5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EE68-A7A1-2347-B901-A27A2BBD0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4AFE4-9B89-2141-8314-1DD0E3547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6EE3C-38F5-E343-AAF9-1C22BB4D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78F71-8CF8-8245-A3F3-8044B1A47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700E4-85FD-8046-96C8-BECEE4C3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0C0F-8DA3-E04E-A8E1-2F7EB8DD7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1F566-DDCD-EE41-85DC-33B3DDEC5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B8B80-0D1E-FE4E-BFD5-DBB2EF85E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F68BA-0E89-484E-AD1F-0B5D8ACE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57807-4E4A-C24B-9D34-97BCFE05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AE0F5-2DAE-BD4D-94ED-DF1DE91C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6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15B4-0E50-FF4C-9495-34A991203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3866D-EA70-904B-B198-878D0358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8DA09-BA08-7342-BFD4-5EB67A825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CF1645-8A39-954B-8488-72C9892258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00E459-32FF-404D-A270-974EEA6F4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71C41D-B09D-5441-992A-C5DA997B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6BF0B2-071C-E847-8C65-B335A8F8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0AC4B-9232-B248-9F91-2D39A160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9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C702E-C0F5-6E41-9A9E-F1E4E3C6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DE5B6-8DCE-8943-816A-6632ED323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7A662-BF76-AE4B-BDA0-309D8AD6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A4EB4-2AD0-A742-AD6C-67261F5B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5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F9B1DA-46A3-B24A-B804-C17CF9C6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1904F-5528-7E42-80BA-79B36501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48788-E049-424F-B77F-F966D235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9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EC9E-3A07-7047-9D1D-83389BF24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4ABF-F0E9-3E49-B25E-AAB90C537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015EE-5F98-1748-A3DA-F6892044D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72597-605C-FA4F-BFF7-03B412DB4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75DD2-E882-D342-8B08-3409C6671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B8D91-9945-BF4A-8F32-3155660D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7EADC-9A14-134B-9A54-DB811CCB0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3D59C-1964-B04C-AAB5-E53C702ED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48004-7134-6E4E-9B00-07BF63D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D6C7A-B622-DA46-93CB-8F382271C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14469-0ACD-0841-A3AB-064703D94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07C73-324E-D445-AC54-8F83EAA5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6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2CAE4F-5372-1B4B-9695-9BD026BA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D7C93-89AA-1D4E-93F2-ADFDF0368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E4FD7-3904-ED40-8C2C-EB8424EB7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F1584-FFA9-0242-8EC7-800418AE5FAE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7A209-54CF-014D-BCEE-4FFB137BA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44D49-FA07-0948-BB15-6BC3244CF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6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C22F5-1ABF-9F43-BD03-65A0C8FF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96DE1-1C32-AC4E-8862-C9FF136AC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1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 descr="A picture containing table, indoor, sitting, desk&#10;&#10;Description automatically generated">
            <a:extLst>
              <a:ext uri="{FF2B5EF4-FFF2-40B4-BE49-F238E27FC236}">
                <a16:creationId xmlns:a16="http://schemas.microsoft.com/office/drawing/2014/main" id="{A8914652-79D8-9E49-A235-A003DCFDF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726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ln w="152400">
            <a:solidFill>
              <a:srgbClr val="C00000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FD529F-84A9-D845-A632-1FD231899348}"/>
              </a:ext>
            </a:extLst>
          </p:cNvPr>
          <p:cNvCxnSpPr>
            <a:cxnSpLocks/>
          </p:cNvCxnSpPr>
          <p:nvPr/>
        </p:nvCxnSpPr>
        <p:spPr>
          <a:xfrm>
            <a:off x="1228725" y="1600200"/>
            <a:ext cx="7229475" cy="3078733"/>
          </a:xfrm>
          <a:prstGeom prst="line">
            <a:avLst/>
          </a:prstGeom>
          <a:ln w="317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23B8C31-0D43-F04A-A8DC-36CDE88F9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3557" y="1072246"/>
            <a:ext cx="7220079" cy="361534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600" b="1" dirty="0">
                <a:ln w="44450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Hindrances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 to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Understanding  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the</a:t>
            </a: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Scriptures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C773-CD16-974D-BEC5-BBAF7A0B7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7436" y="4678933"/>
            <a:ext cx="6697564" cy="1789877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“Keep on hearing, but do not understand; Keep on seeing, but do not perceive.”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Isaiah 6:9</a:t>
            </a:r>
          </a:p>
        </p:txBody>
      </p:sp>
    </p:spTree>
    <p:extLst>
      <p:ext uri="{BB962C8B-B14F-4D97-AF65-F5344CB8AC3E}">
        <p14:creationId xmlns:p14="http://schemas.microsoft.com/office/powerpoint/2010/main" val="10100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C870A-79C1-F24E-B6D7-7E3C66AF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57703"/>
            <a:ext cx="11639550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Hindrances to                  Understanding the Scriptures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0B3D0-02D4-CF40-A7AF-B85F1DAE2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2460171"/>
            <a:ext cx="11639550" cy="4032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Not Intending to Understand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 Timothy 4:12-16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2 Timothy 3:7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Psalm 119:33-40</a:t>
            </a:r>
          </a:p>
        </p:txBody>
      </p:sp>
    </p:spTree>
    <p:extLst>
      <p:ext uri="{BB962C8B-B14F-4D97-AF65-F5344CB8AC3E}">
        <p14:creationId xmlns:p14="http://schemas.microsoft.com/office/powerpoint/2010/main" val="146887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C870A-79C1-F24E-B6D7-7E3C66AF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57703"/>
            <a:ext cx="11639550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Hindrances to                  Understanding the Scriptures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0B3D0-02D4-CF40-A7AF-B85F1DAE2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2460171"/>
            <a:ext cx="11639550" cy="4032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Making the Clergy/Laity Distinction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Acts 8:30-31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Ephesians 4:11-12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Nehemiah 8:8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 Peter 2:9</a:t>
            </a:r>
          </a:p>
        </p:txBody>
      </p:sp>
    </p:spTree>
    <p:extLst>
      <p:ext uri="{BB962C8B-B14F-4D97-AF65-F5344CB8AC3E}">
        <p14:creationId xmlns:p14="http://schemas.microsoft.com/office/powerpoint/2010/main" val="236895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C870A-79C1-F24E-B6D7-7E3C66AF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57703"/>
            <a:ext cx="11639550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Hindrances to                  Understanding the Scriptures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0B3D0-02D4-CF40-A7AF-B85F1DAE2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2460171"/>
            <a:ext cx="11639550" cy="4032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Searching for Proof of Doctrine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2 Timothy 3:16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 Timothy 1:8-11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Ephesians 4:14</a:t>
            </a:r>
          </a:p>
        </p:txBody>
      </p:sp>
    </p:spTree>
    <p:extLst>
      <p:ext uri="{BB962C8B-B14F-4D97-AF65-F5344CB8AC3E}">
        <p14:creationId xmlns:p14="http://schemas.microsoft.com/office/powerpoint/2010/main" val="108325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C870A-79C1-F24E-B6D7-7E3C66AF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57703"/>
            <a:ext cx="11639550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Hindrances to                  Understanding the Scriptures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0B3D0-02D4-CF40-A7AF-B85F1DAE2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2460171"/>
            <a:ext cx="11639550" cy="4032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Craving Distinction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Acts 17:21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Jeremiah 6:16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Ephesians 4:3</a:t>
            </a:r>
          </a:p>
        </p:txBody>
      </p:sp>
    </p:spTree>
    <p:extLst>
      <p:ext uri="{BB962C8B-B14F-4D97-AF65-F5344CB8AC3E}">
        <p14:creationId xmlns:p14="http://schemas.microsoft.com/office/powerpoint/2010/main" val="298246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C870A-79C1-F24E-B6D7-7E3C66AF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57703"/>
            <a:ext cx="11639550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Hindrances to                  Understanding the Scriptures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0B3D0-02D4-CF40-A7AF-B85F1DAE2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2460171"/>
            <a:ext cx="11639550" cy="4032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Seeking Harmony Between Scripture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and Pop-Science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</a:br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Colossians 1:16-17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Psalm 19:1-4, 7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3:4</a:t>
            </a:r>
          </a:p>
        </p:txBody>
      </p:sp>
    </p:spTree>
    <p:extLst>
      <p:ext uri="{BB962C8B-B14F-4D97-AF65-F5344CB8AC3E}">
        <p14:creationId xmlns:p14="http://schemas.microsoft.com/office/powerpoint/2010/main" val="152695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C870A-79C1-F24E-B6D7-7E3C66AF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57703"/>
            <a:ext cx="11639550" cy="171058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Conclusion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0B3D0-02D4-CF40-A7AF-B85F1DAE2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971" y="2068285"/>
            <a:ext cx="9688286" cy="4032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Understanding the scriptures in necessary to be pleasing to God</a:t>
            </a:r>
          </a:p>
          <a:p>
            <a:pPr marL="0" indent="0" algn="ctr">
              <a:buNone/>
            </a:pPr>
            <a:endParaRPr lang="en-US" sz="1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Let us approach the study of God’s word with prudence, and candor.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</a:br>
            <a:endParaRPr lang="en-US" sz="4400" b="1" dirty="0">
              <a:solidFill>
                <a:srgbClr val="FFFF00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86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142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Disney Heroic</vt:lpstr>
      <vt:lpstr>Rockwell</vt:lpstr>
      <vt:lpstr>Arial</vt:lpstr>
      <vt:lpstr>Calibri Light</vt:lpstr>
      <vt:lpstr>Calibri</vt:lpstr>
      <vt:lpstr>Diogenes</vt:lpstr>
      <vt:lpstr>Office Theme</vt:lpstr>
      <vt:lpstr>PowerPoint Presentation</vt:lpstr>
      <vt:lpstr>Hindrances to Understanding   the Scriptures</vt:lpstr>
      <vt:lpstr>Hindrances to                  Understanding the Scriptures</vt:lpstr>
      <vt:lpstr>Hindrances to                  Understanding the Scriptures</vt:lpstr>
      <vt:lpstr>Hindrances to                  Understanding the Scriptures</vt:lpstr>
      <vt:lpstr>Hindrances to                  Understanding the Scriptures</vt:lpstr>
      <vt:lpstr>Hindrances to                  Understanding the Scriptures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Stan Cox</cp:lastModifiedBy>
  <cp:revision>16</cp:revision>
  <cp:lastPrinted>2020-08-29T22:45:13Z</cp:lastPrinted>
  <dcterms:created xsi:type="dcterms:W3CDTF">2020-08-06T21:25:54Z</dcterms:created>
  <dcterms:modified xsi:type="dcterms:W3CDTF">2020-08-29T22:45:49Z</dcterms:modified>
</cp:coreProperties>
</file>