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2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29A-C6B3-2F48-B785-E8EEFFB5D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C19FE-7309-5045-818B-5E2FEE301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B388-D76E-D540-8178-8FEBE0E7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897A-02C7-2641-89E5-A18CF7AA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6E20B-6C62-0D4F-BC5E-70F562FC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1EB7-87D8-6441-8AF3-8E5B7630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72382-4566-3A46-A5F0-A4DE4193B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10BD-0CF5-D14F-8377-C5620C22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5D313-94B4-5F4E-B8DE-2EF28DAF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2B0BE-7F8E-9C4B-B8DC-DC507376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8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13946-7EFA-3640-B961-3F4B67119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072F9-5E9A-0C42-A442-CE3EF736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A35DB-A6D9-FB48-9D4F-AE80B1A5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B0A2-EFFA-2748-89BE-2B0CDB5E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AD7A8-1D20-5141-953D-2FB708D2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73A0-75A8-1A4C-B114-F43CAEBA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BE73-7544-044C-B38C-4A202C39B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00200-842E-C44B-9C42-6C836A6A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1AA0F-3D9E-BA42-97DF-00C4A8D4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50AAE-4593-3A44-BA32-E7930708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E38D-4AB2-F749-B557-C0077E21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E523A-387F-F34B-ADEF-DBCD02890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916AB-F236-A940-B478-9483D7D3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8F592-5641-AB48-BC27-C85E41C0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F5CFD-9A55-AB4E-B62A-C9A81E74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F7C2-F11B-D145-BD53-51B3F5B4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087E6-0AB7-1A4A-B1F5-2B35C58BD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AFC0F-5EE7-6C4D-ABAE-644D3B127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13035-CAC4-C34D-B7EB-B4B6649F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FFB43-9A84-1C4D-9D2E-73492580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2449F-1363-2F49-868B-304B94167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43B-3B98-8140-B5CD-41418353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8597F-D6E8-194D-82F6-2C33F6A2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DA985-0F71-384A-822C-AA156279A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2C4A6-C248-2446-8138-1A679EBE9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21C75-A247-3D48-ABC7-3E49CF2B5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E7F12-F9C1-6046-88DA-651CEA68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EB5A1-AF7B-EC4B-B7C9-E3345BCE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0C69E-58C9-F743-92E7-320099B1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2F97-4E96-7E42-B8CE-6FB0781C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A8586-8861-5744-841B-FBA2E679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83108-8CFA-AD47-AF55-3F77FFBB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493BE-4D3A-0345-8E89-EC40FE7F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42868-A8E5-B64E-B7D1-4C001512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48822-B47E-1647-A8EA-5E9E7482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C9189-660F-DC47-82C0-6CDC213B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7371-69EF-1246-8A9A-AD11F51E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C2E3-65D2-684A-A00C-0D71C531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F821-2CAC-9842-A92D-8DCCDCBF3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1C911-A5EE-7447-A974-D50E9E0A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EE38-F403-1648-BC12-0EAB6889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174FE-B0B9-994F-9D34-260D0A0B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DB29-62AB-AB49-A41C-30A24E20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A4A0A-2F66-A047-8F32-4505EB6D4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CFD9C-0144-824F-802A-46F3A2214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C7161-45C4-914A-ACEF-0739E79D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68E8F-D7C9-2440-9F7B-BEA5FD30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3A849-2D98-2F43-BADC-D902EE25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8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5A618-E8AD-A249-BA0F-18C7BA7F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516E7-B56B-C240-B222-665873662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6B6C3-51BD-0A4D-805E-C108B9DE2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B9D2D-F828-274B-AC43-E3D7E0F2807A}" type="datetimeFigureOut">
              <a:rPr lang="en-US" smtClean="0"/>
              <a:t>12/4/22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B019D-112E-E44A-AD04-E37F90271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EBE87-BA09-0544-93A7-9EEF9727C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6EEB-4044-0047-BF3A-85CFC5ABF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E8B3F2FB-3D7E-3147-95E8-ABF85D617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111B2-89CA-1346-B575-E5AD0077E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86" y="1597375"/>
            <a:ext cx="7073735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When Our Faith Fails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A3E76-5452-0540-ACCA-BA385764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14" y="4065958"/>
            <a:ext cx="5898078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Luke 22:31-32</a:t>
            </a:r>
          </a:p>
        </p:txBody>
      </p:sp>
    </p:spTree>
    <p:extLst>
      <p:ext uri="{BB962C8B-B14F-4D97-AF65-F5344CB8AC3E}">
        <p14:creationId xmlns:p14="http://schemas.microsoft.com/office/powerpoint/2010/main" val="35383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E8B3F2FB-3D7E-3147-95E8-ABF85D617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2111B2-89CA-1346-B575-E5AD0077E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86" y="1597375"/>
            <a:ext cx="7073735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When Our Faith Fails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A3E76-5452-0540-ACCA-BA385764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14" y="4065958"/>
            <a:ext cx="5898078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Luke 22:31-32</a:t>
            </a:r>
          </a:p>
        </p:txBody>
      </p:sp>
    </p:spTree>
    <p:extLst>
      <p:ext uri="{BB962C8B-B14F-4D97-AF65-F5344CB8AC3E}">
        <p14:creationId xmlns:p14="http://schemas.microsoft.com/office/powerpoint/2010/main" val="33517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7FED8356-8C23-E343-8DE1-C6EF6737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26B048-79CA-2A41-A826-14082D70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534384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Problem of Faith Failure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6D4EB-CAAC-4541-BD68-732EA0764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48413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2B057AF1-1AC3-6249-8730-81E111E18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907CE6-99CF-4F4C-9742-3EF7C410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Faith Failure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71F3F-726A-0147-8285-FEB72198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Even those who have believed strongly at times, can experience a faith failure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What is a “faith failure”?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schemeClr val="bg1"/>
                </a:solidFill>
              </a:rPr>
              <a:t>Our faith must be supplemented</a:t>
            </a:r>
          </a:p>
        </p:txBody>
      </p:sp>
    </p:spTree>
    <p:extLst>
      <p:ext uri="{BB962C8B-B14F-4D97-AF65-F5344CB8AC3E}">
        <p14:creationId xmlns:p14="http://schemas.microsoft.com/office/powerpoint/2010/main" val="1448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7FED8356-8C23-E343-8DE1-C6EF6737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26B048-79CA-2A41-A826-14082D70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534384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Causes of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Faith Failure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6D4EB-CAAC-4541-BD68-732EA0764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1438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2B057AF1-1AC3-6249-8730-81E111E18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907CE6-99CF-4F4C-9742-3EF7C410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Causes of Faith Failure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71F3F-726A-0147-8285-FEB72198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Misplaced Fear</a:t>
            </a:r>
          </a:p>
          <a:p>
            <a:r>
              <a:rPr lang="en-US" sz="3600" dirty="0">
                <a:solidFill>
                  <a:schemeClr val="bg1"/>
                </a:solidFill>
              </a:rPr>
              <a:t>False Information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Failure to Focus on God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focus on the crisis!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Don’t focus on the loss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Realize the nature of God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See things from God’s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3212668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7FED8356-8C23-E343-8DE1-C6EF6737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26B048-79CA-2A41-A826-14082D70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534384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Consequences of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Faith Failure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6D4EB-CAAC-4541-BD68-732EA0764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3307684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2B057AF1-1AC3-6249-8730-81E111E18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907CE6-99CF-4F4C-9742-3EF7C410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Consequences of Faith Failure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71F3F-726A-0147-8285-FEB72198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 Distorted View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Finding others to blame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Trusting ourselves and making things worse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Missing the blessing of God</a:t>
            </a:r>
          </a:p>
          <a:p>
            <a:r>
              <a:rPr lang="en-US" sz="3600" dirty="0">
                <a:solidFill>
                  <a:schemeClr val="bg1"/>
                </a:solidFill>
              </a:rPr>
              <a:t>Causing others to suffer</a:t>
            </a:r>
          </a:p>
        </p:txBody>
      </p:sp>
    </p:spTree>
    <p:extLst>
      <p:ext uri="{BB962C8B-B14F-4D97-AF65-F5344CB8AC3E}">
        <p14:creationId xmlns:p14="http://schemas.microsoft.com/office/powerpoint/2010/main" val="10400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7FED8356-8C23-E343-8DE1-C6EF6737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26B048-79CA-2A41-A826-14082D70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534384" cy="28527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Avoid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Faith Failure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6D4EB-CAAC-4541-BD68-732EA0764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2323202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2B057AF1-1AC3-6249-8730-81E111E18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8" b="7176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907CE6-99CF-4F4C-9742-3EF7C4109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To Avoid A Faith Failure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71F3F-726A-0147-8285-FEB72198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Realize That Faith Can Fail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Feed Our Faith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Strengthen Our Faith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Supplement Our Faith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Protect Our Faith</a:t>
            </a:r>
          </a:p>
        </p:txBody>
      </p:sp>
    </p:spTree>
    <p:extLst>
      <p:ext uri="{BB962C8B-B14F-4D97-AF65-F5344CB8AC3E}">
        <p14:creationId xmlns:p14="http://schemas.microsoft.com/office/powerpoint/2010/main" val="2007297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155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Wingdings</vt:lpstr>
      <vt:lpstr>Century Gothic</vt:lpstr>
      <vt:lpstr>Arial</vt:lpstr>
      <vt:lpstr>Calibri</vt:lpstr>
      <vt:lpstr>Office Theme</vt:lpstr>
      <vt:lpstr>When Our Faith Fails</vt:lpstr>
      <vt:lpstr>The Problem of Faith Failure</vt:lpstr>
      <vt:lpstr>Faith Failure</vt:lpstr>
      <vt:lpstr>Causes of  A Faith Failure</vt:lpstr>
      <vt:lpstr>Causes of Faith Failure</vt:lpstr>
      <vt:lpstr>Consequences of A Faith Failure</vt:lpstr>
      <vt:lpstr>Consequences of Faith Failure</vt:lpstr>
      <vt:lpstr>How To Avoid A Faith Failure</vt:lpstr>
      <vt:lpstr>How To Avoid A Faith Failure</vt:lpstr>
      <vt:lpstr>When Our Faith Fails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Man’s Battle</dc:title>
  <dc:creator>Brett Hogland</dc:creator>
  <cp:lastModifiedBy>Brett Hogland</cp:lastModifiedBy>
  <cp:revision>6</cp:revision>
  <dcterms:created xsi:type="dcterms:W3CDTF">2021-06-04T11:44:21Z</dcterms:created>
  <dcterms:modified xsi:type="dcterms:W3CDTF">2022-12-04T14:09:53Z</dcterms:modified>
</cp:coreProperties>
</file>