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73" r:id="rId1"/>
    <p:sldMasterId id="2147483674" r:id="rId2"/>
  </p:sldMasterIdLst>
  <p:sldIdLst>
    <p:sldId id="256" r:id="rId3"/>
    <p:sldId id="262" r:id="rId4"/>
    <p:sldId id="259" r:id="rId5"/>
    <p:sldId id="265" r:id="rId6"/>
    <p:sldId id="266" r:id="rId7"/>
    <p:sldId id="267" r:id="rId8"/>
    <p:sldId id="269" r:id="rId9"/>
    <p:sldId id="268" r:id="rId10"/>
    <p:sldId id="272" r:id="rId11"/>
    <p:sldId id="273" r:id="rId12"/>
    <p:sldId id="274" r:id="rId13"/>
    <p:sldId id="270" r:id="rId14"/>
    <p:sldId id="275" r:id="rId15"/>
    <p:sldId id="276" r:id="rId16"/>
    <p:sldId id="271" r:id="rId17"/>
    <p:sldId id="278" r:id="rId18"/>
    <p:sldId id="279" r:id="rId19"/>
    <p:sldId id="280" r:id="rId20"/>
    <p:sldId id="281" r:id="rId21"/>
    <p:sldId id="282" r:id="rId22"/>
    <p:sldId id="283" r:id="rId23"/>
    <p:sldId id="277" r:id="rId24"/>
    <p:sldId id="285" r:id="rId25"/>
    <p:sldId id="286" r:id="rId26"/>
    <p:sldId id="284" r:id="rId27"/>
    <p:sldId id="288" r:id="rId28"/>
    <p:sldId id="289" r:id="rId29"/>
    <p:sldId id="287" r:id="rId30"/>
    <p:sldId id="290" r:id="rId31"/>
  </p:sldIdLst>
  <p:sldSz cx="12192000" cy="6858000"/>
  <p:notesSz cx="6858000" cy="9144000"/>
  <p:embeddedFontLst>
    <p:embeddedFont>
      <p:font typeface="Avenir Next LT Pro" panose="020B0504020202020204" pitchFamily="34" charset="77"/>
      <p:regular r:id="rId32"/>
      <p:bold r:id="rId33"/>
      <p:italic r:id="rId34"/>
      <p:boldItalic r:id="rId35"/>
    </p:embeddedFont>
    <p:embeddedFont>
      <p:font typeface="Bell MT" panose="02020503060305020303" pitchFamily="18" charset="77"/>
      <p:regular r:id="rId36"/>
      <p:bold r:id="rId37"/>
      <p:italic r:id="rId3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p:restoredTop sz="94694"/>
  </p:normalViewPr>
  <p:slideViewPr>
    <p:cSldViewPr snapToGrid="0">
      <p:cViewPr varScale="1">
        <p:scale>
          <a:sx n="121" d="100"/>
          <a:sy n="121" d="100"/>
        </p:scale>
        <p:origin x="73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font" Target="fonts/font3.fntdata"/><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font" Target="fonts/font1.fntdata"/><Relationship Id="rId37" Type="http://schemas.openxmlformats.org/officeDocument/2006/relationships/font" Target="fonts/font6.fntdata"/><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font" Target="fonts/font5.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font" Target="fonts/font4.fntdata"/><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font" Target="fonts/font2.fntdata"/><Relationship Id="rId38" Type="http://schemas.openxmlformats.org/officeDocument/2006/relationships/font" Target="fonts/font7.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F4E480B-94D6-46F9-A2B6-B98D311FDC19}"/>
              </a:ext>
            </a:extLst>
          </p:cNvPr>
          <p:cNvGrpSpPr/>
          <p:nvPr/>
        </p:nvGrpSpPr>
        <p:grpSpPr>
          <a:xfrm>
            <a:off x="0" y="0"/>
            <a:ext cx="12191999" cy="6861600"/>
            <a:chOff x="1" y="0"/>
            <a:chExt cx="12191999" cy="6861600"/>
          </a:xfrm>
        </p:grpSpPr>
        <p:sp>
          <p:nvSpPr>
            <p:cNvPr id="10" name="Rectangle 9">
              <a:extLst>
                <a:ext uri="{FF2B5EF4-FFF2-40B4-BE49-F238E27FC236}">
                  <a16:creationId xmlns:a16="http://schemas.microsoft.com/office/drawing/2014/main" id="{07183CDE-91A1-40C3-8E80-66F89E1C2D53}"/>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1" name="Oval 10">
              <a:extLst>
                <a:ext uri="{FF2B5EF4-FFF2-40B4-BE49-F238E27FC236}">
                  <a16:creationId xmlns:a16="http://schemas.microsoft.com/office/drawing/2014/main" id="{A6756515-F9AA-46BD-8DD2-AA15BA492AC0}"/>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Oval 11">
              <a:extLst>
                <a:ext uri="{FF2B5EF4-FFF2-40B4-BE49-F238E27FC236}">
                  <a16:creationId xmlns:a16="http://schemas.microsoft.com/office/drawing/2014/main" id="{ABA365E2-8B71-408B-9092-0104216AC7AC}"/>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3" name="Group 12">
              <a:extLst>
                <a:ext uri="{FF2B5EF4-FFF2-40B4-BE49-F238E27FC236}">
                  <a16:creationId xmlns:a16="http://schemas.microsoft.com/office/drawing/2014/main" id="{BEDB8D7A-1BF6-4CDB-B93A-7736955F5043}"/>
                </a:ext>
              </a:extLst>
            </p:cNvPr>
            <p:cNvGrpSpPr>
              <a:grpSpLocks noChangeAspect="1"/>
            </p:cNvGrpSpPr>
            <p:nvPr/>
          </p:nvGrpSpPr>
          <p:grpSpPr>
            <a:xfrm>
              <a:off x="690092" y="0"/>
              <a:ext cx="10800000" cy="6858000"/>
              <a:chOff x="2328000" y="0"/>
              <a:chExt cx="2880000" cy="1440000"/>
            </a:xfrm>
          </p:grpSpPr>
          <p:sp>
            <p:nvSpPr>
              <p:cNvPr id="18" name="Rectangle 17">
                <a:extLst>
                  <a:ext uri="{FF2B5EF4-FFF2-40B4-BE49-F238E27FC236}">
                    <a16:creationId xmlns:a16="http://schemas.microsoft.com/office/drawing/2014/main" id="{5AACD774-5167-46C7-8A62-6E2FE4BE9469}"/>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06E0F2D8-452E-48F9-9912-C47EAEAE180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4" name="Group 13">
              <a:extLst>
                <a:ext uri="{FF2B5EF4-FFF2-40B4-BE49-F238E27FC236}">
                  <a16:creationId xmlns:a16="http://schemas.microsoft.com/office/drawing/2014/main" id="{91FBBF95-430B-427C-A6E8-DB899217FC00}"/>
                </a:ext>
              </a:extLst>
            </p:cNvPr>
            <p:cNvGrpSpPr>
              <a:grpSpLocks noChangeAspect="1"/>
            </p:cNvGrpSpPr>
            <p:nvPr/>
          </p:nvGrpSpPr>
          <p:grpSpPr>
            <a:xfrm rot="5400000">
              <a:off x="7048499" y="1714500"/>
              <a:ext cx="6858000" cy="3429000"/>
              <a:chOff x="0" y="0"/>
              <a:chExt cx="2880000" cy="1440000"/>
            </a:xfrm>
          </p:grpSpPr>
          <p:sp>
            <p:nvSpPr>
              <p:cNvPr id="16" name="Rectangle 15">
                <a:extLst>
                  <a:ext uri="{FF2B5EF4-FFF2-40B4-BE49-F238E27FC236}">
                    <a16:creationId xmlns:a16="http://schemas.microsoft.com/office/drawing/2014/main" id="{BEE64698-3ED2-4395-B7FC-65248E437E0A}"/>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7" name="Rectangle 16">
                <a:extLst>
                  <a:ext uri="{FF2B5EF4-FFF2-40B4-BE49-F238E27FC236}">
                    <a16:creationId xmlns:a16="http://schemas.microsoft.com/office/drawing/2014/main" id="{FE20B1E1-CE09-4C2A-A3FB-DB8026C54E9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5" name="Rectangle 14">
              <a:extLst>
                <a:ext uri="{FF2B5EF4-FFF2-40B4-BE49-F238E27FC236}">
                  <a16:creationId xmlns:a16="http://schemas.microsoft.com/office/drawing/2014/main" id="{0CB2405B-A907-48B3-906A-FB3573C0B282}"/>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0" name="Rectangle 19">
            <a:extLst>
              <a:ext uri="{FF2B5EF4-FFF2-40B4-BE49-F238E27FC236}">
                <a16:creationId xmlns:a16="http://schemas.microsoft.com/office/drawing/2014/main" id="{6DC8E2D9-6729-4614-8667-C1016D3182E4}"/>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CEEBB1-1A1F-4A2C-B805-719CF98F68AB}"/>
              </a:ext>
            </a:extLst>
          </p:cNvPr>
          <p:cNvSpPr>
            <a:spLocks noGrp="1"/>
          </p:cNvSpPr>
          <p:nvPr>
            <p:ph type="ctrTitle"/>
          </p:nvPr>
        </p:nvSpPr>
        <p:spPr>
          <a:xfrm>
            <a:off x="540000" y="540000"/>
            <a:ext cx="11090273" cy="3798000"/>
          </a:xfrm>
        </p:spPr>
        <p:txBody>
          <a:bodyPr anchor="b"/>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D6CC87B-ED2D-4303-BD40-E7AF14C03EF1}"/>
              </a:ext>
            </a:extLst>
          </p:cNvPr>
          <p:cNvSpPr>
            <a:spLocks noGrp="1"/>
          </p:cNvSpPr>
          <p:nvPr>
            <p:ph type="subTitle" idx="1"/>
          </p:nvPr>
        </p:nvSpPr>
        <p:spPr>
          <a:xfrm>
            <a:off x="540000" y="4508500"/>
            <a:ext cx="7345362" cy="1800224"/>
          </a:xfrm>
        </p:spPr>
        <p:txBody>
          <a:bodyPr/>
          <a:lstStyle>
            <a:lvl1pPr marL="0" indent="0" algn="l">
              <a:buNone/>
              <a:defRPr sz="16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5D880B4-5679-491C-963F-EC47B048C559}"/>
              </a:ext>
            </a:extLst>
          </p:cNvPr>
          <p:cNvSpPr>
            <a:spLocks noGrp="1"/>
          </p:cNvSpPr>
          <p:nvPr>
            <p:ph type="dt" sz="half" idx="10"/>
          </p:nvPr>
        </p:nvSpPr>
        <p:spPr/>
        <p:txBody>
          <a:bodyPr/>
          <a:lstStyle/>
          <a:p>
            <a:fld id="{7CF0BCE0-945C-4FDF-95A1-2149B1FF5B83}" type="datetimeFigureOut">
              <a:rPr lang="en-US" smtClean="0"/>
              <a:t>1/7/24</a:t>
            </a:fld>
            <a:endParaRPr lang="en-US"/>
          </a:p>
        </p:txBody>
      </p:sp>
      <p:sp>
        <p:nvSpPr>
          <p:cNvPr id="5" name="Footer Placeholder 4">
            <a:extLst>
              <a:ext uri="{FF2B5EF4-FFF2-40B4-BE49-F238E27FC236}">
                <a16:creationId xmlns:a16="http://schemas.microsoft.com/office/drawing/2014/main" id="{01865D6D-3F98-4BE8-A069-B96409902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0CD51D-8E06-4959-88C9-647415079FC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577273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C461672-F18A-4768-9850-0531FD3720BA}"/>
              </a:ext>
            </a:extLst>
          </p:cNvPr>
          <p:cNvGrpSpPr/>
          <p:nvPr/>
        </p:nvGrpSpPr>
        <p:grpSpPr>
          <a:xfrm rot="10800000">
            <a:off x="5921828" y="2876440"/>
            <a:ext cx="6270171" cy="3981559"/>
            <a:chOff x="0" y="0"/>
            <a:chExt cx="10800000" cy="6858000"/>
          </a:xfrm>
        </p:grpSpPr>
        <p:sp>
          <p:nvSpPr>
            <p:cNvPr id="8" name="Rectangle 7">
              <a:extLst>
                <a:ext uri="{FF2B5EF4-FFF2-40B4-BE49-F238E27FC236}">
                  <a16:creationId xmlns:a16="http://schemas.microsoft.com/office/drawing/2014/main" id="{9FA73898-D78C-45F9-AFC1-2AB16F6725C2}"/>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9" name="Rectangle 8">
              <a:extLst>
                <a:ext uri="{FF2B5EF4-FFF2-40B4-BE49-F238E27FC236}">
                  <a16:creationId xmlns:a16="http://schemas.microsoft.com/office/drawing/2014/main" id="{4FC423E3-700B-43D6-A2CB-F3C871632C20}"/>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82F05B2A-1EC7-4131-B899-C7ECB9A502EB}"/>
              </a:ext>
            </a:extLst>
          </p:cNvPr>
          <p:cNvGrpSpPr>
            <a:grpSpLocks noChangeAspect="1"/>
          </p:cNvGrpSpPr>
          <p:nvPr/>
        </p:nvGrpSpPr>
        <p:grpSpPr>
          <a:xfrm flipH="1">
            <a:off x="0" y="-1"/>
            <a:ext cx="9361714" cy="4680857"/>
            <a:chOff x="0" y="0"/>
            <a:chExt cx="2880000" cy="1440000"/>
          </a:xfrm>
        </p:grpSpPr>
        <p:sp>
          <p:nvSpPr>
            <p:cNvPr id="11" name="Rectangle 10">
              <a:extLst>
                <a:ext uri="{FF2B5EF4-FFF2-40B4-BE49-F238E27FC236}">
                  <a16:creationId xmlns:a16="http://schemas.microsoft.com/office/drawing/2014/main" id="{97711D4C-4FFE-4151-B53D-60890F0F5827}"/>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Rectangle 11">
              <a:extLst>
                <a:ext uri="{FF2B5EF4-FFF2-40B4-BE49-F238E27FC236}">
                  <a16:creationId xmlns:a16="http://schemas.microsoft.com/office/drawing/2014/main" id="{F69D6393-413D-4151-BC2C-43161BE4A79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3" name="Rectangle 12">
            <a:extLst>
              <a:ext uri="{FF2B5EF4-FFF2-40B4-BE49-F238E27FC236}">
                <a16:creationId xmlns:a16="http://schemas.microsoft.com/office/drawing/2014/main" id="{A96370B9-6459-4B05-9A8B-A9E7FA8966CD}"/>
              </a:ext>
            </a:extLst>
          </p:cNvPr>
          <p:cNvSpPr>
            <a:spLocks noChangeAspect="1"/>
          </p:cNvSpPr>
          <p:nvPr/>
        </p:nvSpPr>
        <p:spPr>
          <a:xfrm rot="10800000">
            <a:off x="8430794" y="3096793"/>
            <a:ext cx="3761205" cy="3761205"/>
          </a:xfrm>
          <a:prstGeom prst="rect">
            <a:avLst/>
          </a:prstGeom>
          <a:gradFill flip="none" rotWithShape="1">
            <a:gsLst>
              <a:gs pos="0">
                <a:schemeClr val="accent1">
                  <a:alpha val="4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DA3AC0C6-74C3-4E55-AA42-A9F1A4B1B210}"/>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132C27A4-86D3-4C83-8022-E37A8672A993}"/>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8F1FF59-E1BE-4475-953B-5BF6FBC10C57}"/>
              </a:ext>
            </a:extLst>
          </p:cNvPr>
          <p:cNvSpPr>
            <a:spLocks noGrp="1"/>
          </p:cNvSpPr>
          <p:nvPr>
            <p:ph type="title"/>
          </p:nvPr>
        </p:nvSpPr>
        <p:spPr>
          <a:xfrm>
            <a:off x="540000" y="540000"/>
            <a:ext cx="11090273" cy="1800224"/>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8F1F045-44C5-4165-A640-4E4D33A59580}"/>
              </a:ext>
            </a:extLst>
          </p:cNvPr>
          <p:cNvSpPr>
            <a:spLocks noGrp="1"/>
          </p:cNvSpPr>
          <p:nvPr>
            <p:ph type="body" orient="vert" idx="1"/>
          </p:nvPr>
        </p:nvSpPr>
        <p:spPr>
          <a:xfrm>
            <a:off x="540000" y="2528887"/>
            <a:ext cx="11090276" cy="3779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17047A-D05B-44E9-A240-BDB881C4296A}"/>
              </a:ext>
            </a:extLst>
          </p:cNvPr>
          <p:cNvSpPr>
            <a:spLocks noGrp="1"/>
          </p:cNvSpPr>
          <p:nvPr>
            <p:ph type="dt" sz="half" idx="10"/>
          </p:nvPr>
        </p:nvSpPr>
        <p:spPr/>
        <p:txBody>
          <a:bodyPr/>
          <a:lstStyle/>
          <a:p>
            <a:fld id="{7CF0BCE0-945C-4FDF-95A1-2149B1FF5B83}" type="datetimeFigureOut">
              <a:rPr lang="en-US" smtClean="0"/>
              <a:t>1/7/24</a:t>
            </a:fld>
            <a:endParaRPr lang="en-US"/>
          </a:p>
        </p:txBody>
      </p:sp>
      <p:sp>
        <p:nvSpPr>
          <p:cNvPr id="5" name="Footer Placeholder 4">
            <a:extLst>
              <a:ext uri="{FF2B5EF4-FFF2-40B4-BE49-F238E27FC236}">
                <a16:creationId xmlns:a16="http://schemas.microsoft.com/office/drawing/2014/main" id="{7FDCB2E8-A68D-478D-A728-C9612848C8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E4F1D-3280-4DB5-B2E0-DA7F10717EB4}"/>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813485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C627D45-FE54-49FF-A37F-6206993AEFD8}"/>
              </a:ext>
            </a:extLst>
          </p:cNvPr>
          <p:cNvGrpSpPr/>
          <p:nvPr/>
        </p:nvGrpSpPr>
        <p:grpSpPr>
          <a:xfrm>
            <a:off x="0" y="-3"/>
            <a:ext cx="12192000" cy="6858003"/>
            <a:chOff x="0" y="-3"/>
            <a:chExt cx="12192000" cy="6858003"/>
          </a:xfrm>
        </p:grpSpPr>
        <p:sp useBgFill="1">
          <p:nvSpPr>
            <p:cNvPr id="8" name="Rectangle 7">
              <a:extLst>
                <a:ext uri="{FF2B5EF4-FFF2-40B4-BE49-F238E27FC236}">
                  <a16:creationId xmlns:a16="http://schemas.microsoft.com/office/drawing/2014/main" id="{879CEFA6-CCA5-4FEF-B53D-E74B1E67E9C7}"/>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ACFCD768-2100-4B20-87EF-9F92EFBD8FA8}"/>
                </a:ext>
              </a:extLst>
            </p:cNvPr>
            <p:cNvGrpSpPr>
              <a:grpSpLocks noChangeAspect="1"/>
            </p:cNvGrpSpPr>
            <p:nvPr/>
          </p:nvGrpSpPr>
          <p:grpSpPr>
            <a:xfrm>
              <a:off x="672000" y="-3"/>
              <a:ext cx="11520000" cy="5760000"/>
              <a:chOff x="5981700" y="-1"/>
              <a:chExt cx="6042660" cy="3021330"/>
            </a:xfrm>
          </p:grpSpPr>
          <p:sp>
            <p:nvSpPr>
              <p:cNvPr id="16" name="Rectangle 15">
                <a:extLst>
                  <a:ext uri="{FF2B5EF4-FFF2-40B4-BE49-F238E27FC236}">
                    <a16:creationId xmlns:a16="http://schemas.microsoft.com/office/drawing/2014/main" id="{E0D1B599-DFF1-4E00-9EAE-EE32BD7B4860}"/>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0FCF7F6-290B-4DE7-BA60-863CBF95C2AF}"/>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F59358AB-E1C9-402B-9F3F-28B4F50DAC6F}"/>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78C24EC-8C5D-4A7E-9D57-C752E0DC9485}"/>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E6C0B30A-4855-4424-B3A8-AC110CA8356F}"/>
                </a:ext>
              </a:extLst>
            </p:cNvPr>
            <p:cNvGrpSpPr/>
            <p:nvPr/>
          </p:nvGrpSpPr>
          <p:grpSpPr>
            <a:xfrm rot="10800000">
              <a:off x="1" y="2948940"/>
              <a:ext cx="7818118" cy="3909059"/>
              <a:chOff x="0" y="0"/>
              <a:chExt cx="2880000" cy="1440000"/>
            </a:xfrm>
          </p:grpSpPr>
          <p:sp>
            <p:nvSpPr>
              <p:cNvPr id="14" name="Rectangle 13">
                <a:extLst>
                  <a:ext uri="{FF2B5EF4-FFF2-40B4-BE49-F238E27FC236}">
                    <a16:creationId xmlns:a16="http://schemas.microsoft.com/office/drawing/2014/main" id="{DC119EB9-1A9A-45A4-AE16-9968A70C5C35}"/>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A5B7B85-4DC3-4343-B734-4852DD5DF03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73F3733E-DBA5-4A25-9315-B7A1A5E7A1FF}"/>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AAB30D07-BE85-45CD-8055-8C57B00E2957}"/>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Vertical Title 1">
            <a:extLst>
              <a:ext uri="{FF2B5EF4-FFF2-40B4-BE49-F238E27FC236}">
                <a16:creationId xmlns:a16="http://schemas.microsoft.com/office/drawing/2014/main" id="{737FFCCA-9DBF-4E0A-BDC6-F7B8F39BD72F}"/>
              </a:ext>
            </a:extLst>
          </p:cNvPr>
          <p:cNvSpPr>
            <a:spLocks noGrp="1"/>
          </p:cNvSpPr>
          <p:nvPr>
            <p:ph type="title" orient="vert"/>
          </p:nvPr>
        </p:nvSpPr>
        <p:spPr>
          <a:xfrm>
            <a:off x="9012238" y="539999"/>
            <a:ext cx="2628900" cy="576872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511F1B23-21CD-4A3B-938B-5502019A13CD}"/>
              </a:ext>
            </a:extLst>
          </p:cNvPr>
          <p:cNvSpPr>
            <a:spLocks noGrp="1"/>
          </p:cNvSpPr>
          <p:nvPr>
            <p:ph type="body" orient="vert" idx="1"/>
          </p:nvPr>
        </p:nvSpPr>
        <p:spPr>
          <a:xfrm>
            <a:off x="550863" y="539999"/>
            <a:ext cx="8245475" cy="57687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9C884-5A98-4C01-BB89-098AC6966496}"/>
              </a:ext>
            </a:extLst>
          </p:cNvPr>
          <p:cNvSpPr>
            <a:spLocks noGrp="1"/>
          </p:cNvSpPr>
          <p:nvPr>
            <p:ph type="dt" sz="half" idx="10"/>
          </p:nvPr>
        </p:nvSpPr>
        <p:spPr/>
        <p:txBody>
          <a:bodyPr/>
          <a:lstStyle/>
          <a:p>
            <a:fld id="{7CF0BCE0-945C-4FDF-95A1-2149B1FF5B83}" type="datetimeFigureOut">
              <a:rPr lang="en-US" smtClean="0"/>
              <a:t>1/7/24</a:t>
            </a:fld>
            <a:endParaRPr lang="en-US"/>
          </a:p>
        </p:txBody>
      </p:sp>
      <p:sp>
        <p:nvSpPr>
          <p:cNvPr id="5" name="Footer Placeholder 4">
            <a:extLst>
              <a:ext uri="{FF2B5EF4-FFF2-40B4-BE49-F238E27FC236}">
                <a16:creationId xmlns:a16="http://schemas.microsoft.com/office/drawing/2014/main" id="{7DF54D22-9CD7-4FC6-9444-21948246C7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AECC14-D66C-401A-A0C9-DFCA5533A5C7}"/>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4165634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9C1A6-8374-431D-8F55-EACA2EF4F9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943318-78CD-2C87-F6A6-EA54B7C678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A7B535A-95AC-DF0D-6638-98C4F75740D6}"/>
              </a:ext>
            </a:extLst>
          </p:cNvPr>
          <p:cNvSpPr>
            <a:spLocks noGrp="1"/>
          </p:cNvSpPr>
          <p:nvPr>
            <p:ph type="dt" sz="half" idx="10"/>
          </p:nvPr>
        </p:nvSpPr>
        <p:spPr/>
        <p:txBody>
          <a:bodyPr/>
          <a:lstStyle/>
          <a:p>
            <a:fld id="{7CF0BCE0-945C-4FDF-95A1-2149B1FF5B83}" type="datetimeFigureOut">
              <a:rPr lang="en-US" smtClean="0"/>
              <a:t>1/7/24</a:t>
            </a:fld>
            <a:endParaRPr lang="en-US"/>
          </a:p>
        </p:txBody>
      </p:sp>
      <p:sp>
        <p:nvSpPr>
          <p:cNvPr id="5" name="Footer Placeholder 4">
            <a:extLst>
              <a:ext uri="{FF2B5EF4-FFF2-40B4-BE49-F238E27FC236}">
                <a16:creationId xmlns:a16="http://schemas.microsoft.com/office/drawing/2014/main" id="{AEF6A6B8-FBDA-AD39-3BE5-FE48DEF233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8C89DD-2008-F56D-7F92-0E0C2443672F}"/>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4871059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5CF4F-5F27-E802-9F24-6C2BA3B117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BBC159-E347-5003-B692-5BC9CCC7AA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4B1C64-97D5-FF2A-1B96-F8BB7897B710}"/>
              </a:ext>
            </a:extLst>
          </p:cNvPr>
          <p:cNvSpPr>
            <a:spLocks noGrp="1"/>
          </p:cNvSpPr>
          <p:nvPr>
            <p:ph type="dt" sz="half" idx="10"/>
          </p:nvPr>
        </p:nvSpPr>
        <p:spPr/>
        <p:txBody>
          <a:bodyPr/>
          <a:lstStyle/>
          <a:p>
            <a:fld id="{7CF0BCE0-945C-4FDF-95A1-2149B1FF5B83}" type="datetimeFigureOut">
              <a:rPr lang="en-US" smtClean="0"/>
              <a:t>1/7/24</a:t>
            </a:fld>
            <a:endParaRPr lang="en-US"/>
          </a:p>
        </p:txBody>
      </p:sp>
      <p:sp>
        <p:nvSpPr>
          <p:cNvPr id="5" name="Footer Placeholder 4">
            <a:extLst>
              <a:ext uri="{FF2B5EF4-FFF2-40B4-BE49-F238E27FC236}">
                <a16:creationId xmlns:a16="http://schemas.microsoft.com/office/drawing/2014/main" id="{EA1CA95F-33A1-D4A2-5D0D-4E91EAD2E0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DF3E7-A0D2-F473-4CFF-453921199D76}"/>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116513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A64A4-B109-D5D8-A054-70AA61DD78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CF21C8-B7CA-18E5-BFD7-2FDD6648F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E6687B-162B-7488-9CE4-E07E8229C8F0}"/>
              </a:ext>
            </a:extLst>
          </p:cNvPr>
          <p:cNvSpPr>
            <a:spLocks noGrp="1"/>
          </p:cNvSpPr>
          <p:nvPr>
            <p:ph type="dt" sz="half" idx="10"/>
          </p:nvPr>
        </p:nvSpPr>
        <p:spPr/>
        <p:txBody>
          <a:bodyPr/>
          <a:lstStyle/>
          <a:p>
            <a:fld id="{7CF0BCE0-945C-4FDF-95A1-2149B1FF5B83}" type="datetimeFigureOut">
              <a:rPr lang="en-US" smtClean="0"/>
              <a:t>1/7/24</a:t>
            </a:fld>
            <a:endParaRPr lang="en-US" dirty="0"/>
          </a:p>
        </p:txBody>
      </p:sp>
      <p:sp>
        <p:nvSpPr>
          <p:cNvPr id="5" name="Footer Placeholder 4">
            <a:extLst>
              <a:ext uri="{FF2B5EF4-FFF2-40B4-BE49-F238E27FC236}">
                <a16:creationId xmlns:a16="http://schemas.microsoft.com/office/drawing/2014/main" id="{F04F5310-1D4C-D18C-3711-2C2EBBF3D3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841BA2F-F3E1-01CA-BB57-41407ACDC892}"/>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4190803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B55B-158C-48EC-53DC-5C7A3BA937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3AB438-A172-4AE5-AAB7-9427FD33AC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F2577A-602B-5EC4-D05C-7CF90B5E43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01D572-2B19-E8D5-B468-8A98B08156A9}"/>
              </a:ext>
            </a:extLst>
          </p:cNvPr>
          <p:cNvSpPr>
            <a:spLocks noGrp="1"/>
          </p:cNvSpPr>
          <p:nvPr>
            <p:ph type="dt" sz="half" idx="10"/>
          </p:nvPr>
        </p:nvSpPr>
        <p:spPr/>
        <p:txBody>
          <a:bodyPr/>
          <a:lstStyle/>
          <a:p>
            <a:fld id="{7CF0BCE0-945C-4FDF-95A1-2149B1FF5B83}" type="datetimeFigureOut">
              <a:rPr lang="en-US" smtClean="0"/>
              <a:t>1/7/24</a:t>
            </a:fld>
            <a:endParaRPr lang="en-US"/>
          </a:p>
        </p:txBody>
      </p:sp>
      <p:sp>
        <p:nvSpPr>
          <p:cNvPr id="6" name="Footer Placeholder 5">
            <a:extLst>
              <a:ext uri="{FF2B5EF4-FFF2-40B4-BE49-F238E27FC236}">
                <a16:creationId xmlns:a16="http://schemas.microsoft.com/office/drawing/2014/main" id="{7125B757-1000-7656-3BDF-CAB5A169A3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0D2431-6CE5-E98A-3FA1-0EC9688AAF45}"/>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7698995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F6456-1518-796F-0725-9567C1BEAC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868DC0-F59C-1FCD-FCBB-25F12C36B2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D87C44-6B6D-5F2B-211B-0DDC4B01DED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EDC7D0-E9CB-B28A-A051-D59644440A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780F77-98FB-5F4A-1BD8-4CFE6F4523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20373B-EB23-20C1-EA6A-CA4B93FE813A}"/>
              </a:ext>
            </a:extLst>
          </p:cNvPr>
          <p:cNvSpPr>
            <a:spLocks noGrp="1"/>
          </p:cNvSpPr>
          <p:nvPr>
            <p:ph type="dt" sz="half" idx="10"/>
          </p:nvPr>
        </p:nvSpPr>
        <p:spPr/>
        <p:txBody>
          <a:bodyPr/>
          <a:lstStyle/>
          <a:p>
            <a:fld id="{7CF0BCE0-945C-4FDF-95A1-2149B1FF5B83}" type="datetimeFigureOut">
              <a:rPr lang="en-US" smtClean="0"/>
              <a:t>1/7/24</a:t>
            </a:fld>
            <a:endParaRPr lang="en-US"/>
          </a:p>
        </p:txBody>
      </p:sp>
      <p:sp>
        <p:nvSpPr>
          <p:cNvPr id="8" name="Footer Placeholder 7">
            <a:extLst>
              <a:ext uri="{FF2B5EF4-FFF2-40B4-BE49-F238E27FC236}">
                <a16:creationId xmlns:a16="http://schemas.microsoft.com/office/drawing/2014/main" id="{CB553603-B90A-9EB8-9285-6E039D8D31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AEE42D-4674-6E39-CB6A-9834FC601F84}"/>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387526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758FF-78F0-41D0-FE6D-95004A0706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89C97D-7339-6CF0-3EAC-E934661E06AD}"/>
              </a:ext>
            </a:extLst>
          </p:cNvPr>
          <p:cNvSpPr>
            <a:spLocks noGrp="1"/>
          </p:cNvSpPr>
          <p:nvPr>
            <p:ph type="dt" sz="half" idx="10"/>
          </p:nvPr>
        </p:nvSpPr>
        <p:spPr/>
        <p:txBody>
          <a:bodyPr/>
          <a:lstStyle/>
          <a:p>
            <a:fld id="{7CF0BCE0-945C-4FDF-95A1-2149B1FF5B83}" type="datetimeFigureOut">
              <a:rPr lang="en-US" smtClean="0"/>
              <a:t>1/7/24</a:t>
            </a:fld>
            <a:endParaRPr lang="en-US"/>
          </a:p>
        </p:txBody>
      </p:sp>
      <p:sp>
        <p:nvSpPr>
          <p:cNvPr id="4" name="Footer Placeholder 3">
            <a:extLst>
              <a:ext uri="{FF2B5EF4-FFF2-40B4-BE49-F238E27FC236}">
                <a16:creationId xmlns:a16="http://schemas.microsoft.com/office/drawing/2014/main" id="{F20376F1-CDCD-4CC7-3043-C94429EE16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899849-3391-F4BD-3C0E-4120FB1ED0A0}"/>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844517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9FB828-9CDD-E5F1-4B3A-6A65495167BB}"/>
              </a:ext>
            </a:extLst>
          </p:cNvPr>
          <p:cNvSpPr>
            <a:spLocks noGrp="1"/>
          </p:cNvSpPr>
          <p:nvPr>
            <p:ph type="dt" sz="half" idx="10"/>
          </p:nvPr>
        </p:nvSpPr>
        <p:spPr/>
        <p:txBody>
          <a:bodyPr/>
          <a:lstStyle/>
          <a:p>
            <a:fld id="{7CF0BCE0-945C-4FDF-95A1-2149B1FF5B83}" type="datetimeFigureOut">
              <a:rPr lang="en-US" smtClean="0"/>
              <a:t>1/7/24</a:t>
            </a:fld>
            <a:endParaRPr lang="en-US"/>
          </a:p>
        </p:txBody>
      </p:sp>
      <p:sp>
        <p:nvSpPr>
          <p:cNvPr id="3" name="Footer Placeholder 2">
            <a:extLst>
              <a:ext uri="{FF2B5EF4-FFF2-40B4-BE49-F238E27FC236}">
                <a16:creationId xmlns:a16="http://schemas.microsoft.com/office/drawing/2014/main" id="{F94130F4-1252-63D6-C1A7-FBC3A5649D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7CAAF9-D934-BA48-7934-BFF5752F4B1B}"/>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7036877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B8FBC-4DB1-C6D0-5FCD-C46C8A42F7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2D26E3-E43B-C8DC-A9D2-D79F9D41FA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6116B2-45BD-637B-D8CE-191D63971A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727E69-F999-A28D-5455-DCC36E54C671}"/>
              </a:ext>
            </a:extLst>
          </p:cNvPr>
          <p:cNvSpPr>
            <a:spLocks noGrp="1"/>
          </p:cNvSpPr>
          <p:nvPr>
            <p:ph type="dt" sz="half" idx="10"/>
          </p:nvPr>
        </p:nvSpPr>
        <p:spPr/>
        <p:txBody>
          <a:bodyPr/>
          <a:lstStyle/>
          <a:p>
            <a:fld id="{7CF0BCE0-945C-4FDF-95A1-2149B1FF5B83}" type="datetimeFigureOut">
              <a:rPr lang="en-US" smtClean="0"/>
              <a:t>1/7/24</a:t>
            </a:fld>
            <a:endParaRPr lang="en-US"/>
          </a:p>
        </p:txBody>
      </p:sp>
      <p:sp>
        <p:nvSpPr>
          <p:cNvPr id="6" name="Footer Placeholder 5">
            <a:extLst>
              <a:ext uri="{FF2B5EF4-FFF2-40B4-BE49-F238E27FC236}">
                <a16:creationId xmlns:a16="http://schemas.microsoft.com/office/drawing/2014/main" id="{5AB1E70D-0503-D176-7C99-5BA03AEB6F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7835FD-63CD-39F2-DAAF-FF3DF2847BFA}"/>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545327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67416F32-9D98-4340-82E8-E90CE00AD2AC}"/>
              </a:ext>
            </a:extLst>
          </p:cNvPr>
          <p:cNvGrpSpPr/>
          <p:nvPr/>
        </p:nvGrpSpPr>
        <p:grpSpPr>
          <a:xfrm flipV="1">
            <a:off x="0" y="-1"/>
            <a:ext cx="12191999" cy="6861601"/>
            <a:chOff x="0" y="-1"/>
            <a:chExt cx="12191999" cy="6861601"/>
          </a:xfrm>
        </p:grpSpPr>
        <p:sp>
          <p:nvSpPr>
            <p:cNvPr id="20" name="Rectangle 19">
              <a:extLst>
                <a:ext uri="{FF2B5EF4-FFF2-40B4-BE49-F238E27FC236}">
                  <a16:creationId xmlns:a16="http://schemas.microsoft.com/office/drawing/2014/main" id="{66375AB4-82BB-418F-A50F-6180F68724A4}"/>
                </a:ext>
              </a:extLst>
            </p:cNvPr>
            <p:cNvSpPr>
              <a:spLocks noChangeAspect="1"/>
            </p:cNvSpPr>
            <p:nvPr/>
          </p:nvSpPr>
          <p:spPr>
            <a:xfrm>
              <a:off x="0" y="0"/>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1" name="Oval 20">
              <a:extLst>
                <a:ext uri="{FF2B5EF4-FFF2-40B4-BE49-F238E27FC236}">
                  <a16:creationId xmlns:a16="http://schemas.microsoft.com/office/drawing/2014/main" id="{3FDD54B2-4A3F-4BFE-8FF0-82CA73F4AE8F}"/>
                </a:ext>
              </a:extLst>
            </p:cNvPr>
            <p:cNvSpPr>
              <a:spLocks noChangeAspect="1"/>
            </p:cNvSpPr>
            <p:nvPr/>
          </p:nvSpPr>
          <p:spPr>
            <a:xfrm>
              <a:off x="5750280" y="2148106"/>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2" name="Oval 21">
              <a:extLst>
                <a:ext uri="{FF2B5EF4-FFF2-40B4-BE49-F238E27FC236}">
                  <a16:creationId xmlns:a16="http://schemas.microsoft.com/office/drawing/2014/main" id="{30876F96-77AB-4E72-B1D2-FA45F4E3C04D}"/>
                </a:ext>
              </a:extLst>
            </p:cNvPr>
            <p:cNvSpPr>
              <a:spLocks noChangeAspect="1"/>
            </p:cNvSpPr>
            <p:nvPr/>
          </p:nvSpPr>
          <p:spPr>
            <a:xfrm>
              <a:off x="0" y="0"/>
              <a:ext cx="6347046" cy="6347046"/>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23" name="Group 22">
              <a:extLst>
                <a:ext uri="{FF2B5EF4-FFF2-40B4-BE49-F238E27FC236}">
                  <a16:creationId xmlns:a16="http://schemas.microsoft.com/office/drawing/2014/main" id="{BB08A2E9-6518-449E-940B-8518A1D850BB}"/>
                </a:ext>
              </a:extLst>
            </p:cNvPr>
            <p:cNvGrpSpPr>
              <a:grpSpLocks noChangeAspect="1"/>
            </p:cNvGrpSpPr>
            <p:nvPr/>
          </p:nvGrpSpPr>
          <p:grpSpPr>
            <a:xfrm rot="10800000">
              <a:off x="0" y="-1"/>
              <a:ext cx="10800000" cy="6858000"/>
              <a:chOff x="2328000" y="0"/>
              <a:chExt cx="2880000" cy="1440000"/>
            </a:xfrm>
          </p:grpSpPr>
          <p:sp>
            <p:nvSpPr>
              <p:cNvPr id="28" name="Rectangle 27">
                <a:extLst>
                  <a:ext uri="{FF2B5EF4-FFF2-40B4-BE49-F238E27FC236}">
                    <a16:creationId xmlns:a16="http://schemas.microsoft.com/office/drawing/2014/main" id="{60A86BE0-76B3-4EA0-BA2D-05266013A814}"/>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9" name="Rectangle 28">
                <a:extLst>
                  <a:ext uri="{FF2B5EF4-FFF2-40B4-BE49-F238E27FC236}">
                    <a16:creationId xmlns:a16="http://schemas.microsoft.com/office/drawing/2014/main" id="{6BA13564-810C-4398-AA63-67B020811FCB}"/>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5" name="Rectangle 24">
              <a:extLst>
                <a:ext uri="{FF2B5EF4-FFF2-40B4-BE49-F238E27FC236}">
                  <a16:creationId xmlns:a16="http://schemas.microsoft.com/office/drawing/2014/main" id="{3555E1EF-6216-47FA-BBCA-7C0C8C2DAB8C}"/>
                </a:ext>
              </a:extLst>
            </p:cNvPr>
            <p:cNvSpPr>
              <a:spLocks noChangeAspect="1"/>
            </p:cNvSpPr>
            <p:nvPr/>
          </p:nvSpPr>
          <p:spPr>
            <a:xfrm rot="10800000">
              <a:off x="5602286" y="271887"/>
              <a:ext cx="6589713" cy="6589713"/>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32" name="Rectangle 31">
            <a:extLst>
              <a:ext uri="{FF2B5EF4-FFF2-40B4-BE49-F238E27FC236}">
                <a16:creationId xmlns:a16="http://schemas.microsoft.com/office/drawing/2014/main" id="{D8D85657-6A77-4466-887F-EE948B9CD2B2}"/>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C5D35498-B0C3-40BD-9407-6D0C0587E52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492F85E-0893-4D8C-816A-5193CC6DC9C0}"/>
              </a:ext>
            </a:extLst>
          </p:cNvPr>
          <p:cNvSpPr>
            <a:spLocks noGrp="1"/>
          </p:cNvSpPr>
          <p:nvPr>
            <p:ph idx="1"/>
          </p:nvPr>
        </p:nvSpPr>
        <p:spPr/>
        <p:txBody>
          <a:bodyPr/>
          <a:lstStyle>
            <a:lvl1pPr marL="270000">
              <a:defRPr/>
            </a:lvl1pPr>
            <a:lvl2pP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5D46A9C-9655-49F5-85B3-A8A37F4F5A8F}"/>
              </a:ext>
            </a:extLst>
          </p:cNvPr>
          <p:cNvSpPr>
            <a:spLocks noGrp="1"/>
          </p:cNvSpPr>
          <p:nvPr>
            <p:ph type="dt" sz="half" idx="10"/>
          </p:nvPr>
        </p:nvSpPr>
        <p:spPr/>
        <p:txBody>
          <a:bodyPr/>
          <a:lstStyle/>
          <a:p>
            <a:fld id="{7CF0BCE0-945C-4FDF-95A1-2149B1FF5B83}" type="datetimeFigureOut">
              <a:rPr lang="en-US" smtClean="0"/>
              <a:t>1/7/24</a:t>
            </a:fld>
            <a:endParaRPr lang="en-US"/>
          </a:p>
        </p:txBody>
      </p:sp>
      <p:sp>
        <p:nvSpPr>
          <p:cNvPr id="5" name="Footer Placeholder 4">
            <a:extLst>
              <a:ext uri="{FF2B5EF4-FFF2-40B4-BE49-F238E27FC236}">
                <a16:creationId xmlns:a16="http://schemas.microsoft.com/office/drawing/2014/main" id="{72EF896C-71D7-487F-A1B9-CBBE6DF4D6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228E8-7B8A-4153-BEB2-BD5A69F2513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42851363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5D57E-874B-F406-D5B8-E5385BDFF9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CA3F38-8306-F9FC-B38D-70F57B6B13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718849-B95E-B249-73F3-3A13239BF7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9476EB-FE47-E269-EE02-6C4C44940020}"/>
              </a:ext>
            </a:extLst>
          </p:cNvPr>
          <p:cNvSpPr>
            <a:spLocks noGrp="1"/>
          </p:cNvSpPr>
          <p:nvPr>
            <p:ph type="dt" sz="half" idx="10"/>
          </p:nvPr>
        </p:nvSpPr>
        <p:spPr/>
        <p:txBody>
          <a:bodyPr/>
          <a:lstStyle/>
          <a:p>
            <a:fld id="{7CF0BCE0-945C-4FDF-95A1-2149B1FF5B83}" type="datetimeFigureOut">
              <a:rPr lang="en-US" smtClean="0"/>
              <a:t>1/7/24</a:t>
            </a:fld>
            <a:endParaRPr lang="en-US"/>
          </a:p>
        </p:txBody>
      </p:sp>
      <p:sp>
        <p:nvSpPr>
          <p:cNvPr id="6" name="Footer Placeholder 5">
            <a:extLst>
              <a:ext uri="{FF2B5EF4-FFF2-40B4-BE49-F238E27FC236}">
                <a16:creationId xmlns:a16="http://schemas.microsoft.com/office/drawing/2014/main" id="{3FD968D9-E31B-EAA1-B42C-D134366BC2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DC7B74-AFA1-25BD-A12A-F69EFF6A7DA4}"/>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6596923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A08CF-8329-7045-4C93-1F5B2787C3E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04A601-FB11-A826-3758-2A2794128A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A3D04F-D9A0-0FCE-A843-CCDAAA90157E}"/>
              </a:ext>
            </a:extLst>
          </p:cNvPr>
          <p:cNvSpPr>
            <a:spLocks noGrp="1"/>
          </p:cNvSpPr>
          <p:nvPr>
            <p:ph type="dt" sz="half" idx="10"/>
          </p:nvPr>
        </p:nvSpPr>
        <p:spPr/>
        <p:txBody>
          <a:bodyPr/>
          <a:lstStyle/>
          <a:p>
            <a:fld id="{7CF0BCE0-945C-4FDF-95A1-2149B1FF5B83}" type="datetimeFigureOut">
              <a:rPr lang="en-US" smtClean="0"/>
              <a:t>1/7/24</a:t>
            </a:fld>
            <a:endParaRPr lang="en-US"/>
          </a:p>
        </p:txBody>
      </p:sp>
      <p:sp>
        <p:nvSpPr>
          <p:cNvPr id="5" name="Footer Placeholder 4">
            <a:extLst>
              <a:ext uri="{FF2B5EF4-FFF2-40B4-BE49-F238E27FC236}">
                <a16:creationId xmlns:a16="http://schemas.microsoft.com/office/drawing/2014/main" id="{1BDDC533-2FDA-967D-9149-E38DDD3B2F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08B0C2-89A4-4C58-EC53-8F9183948832}"/>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2438088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68A67C-E896-ADE0-DF3A-A050320CA7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C06B87-D51C-2B54-6C46-9D47736F23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1099B8-3C6E-9394-6952-E6A3CB9E0537}"/>
              </a:ext>
            </a:extLst>
          </p:cNvPr>
          <p:cNvSpPr>
            <a:spLocks noGrp="1"/>
          </p:cNvSpPr>
          <p:nvPr>
            <p:ph type="dt" sz="half" idx="10"/>
          </p:nvPr>
        </p:nvSpPr>
        <p:spPr/>
        <p:txBody>
          <a:bodyPr/>
          <a:lstStyle/>
          <a:p>
            <a:fld id="{7CF0BCE0-945C-4FDF-95A1-2149B1FF5B83}" type="datetimeFigureOut">
              <a:rPr lang="en-US" smtClean="0"/>
              <a:t>1/7/24</a:t>
            </a:fld>
            <a:endParaRPr lang="en-US"/>
          </a:p>
        </p:txBody>
      </p:sp>
      <p:sp>
        <p:nvSpPr>
          <p:cNvPr id="5" name="Footer Placeholder 4">
            <a:extLst>
              <a:ext uri="{FF2B5EF4-FFF2-40B4-BE49-F238E27FC236}">
                <a16:creationId xmlns:a16="http://schemas.microsoft.com/office/drawing/2014/main" id="{7BF03A1E-3E69-AC91-98BE-91F69E6BB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D5E4DF-C3BB-93A8-258D-2AED346782DF}"/>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436747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4407D-DBA4-414C-ACA5-30D7B87C652B}"/>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6BD518BC-8E44-4DAA-A8B9-2CFBD91DCDCD}"/>
                </a:ext>
              </a:extLst>
            </p:cNvPr>
            <p:cNvSpPr/>
            <p:nvPr/>
          </p:nvSpPr>
          <p:spPr>
            <a:xfrm rot="10800000" flipH="1">
              <a:off x="0" y="2019649"/>
              <a:ext cx="4838350" cy="483835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967C3660-39CD-431D-8E64-37508FFEAC96}"/>
                </a:ext>
              </a:extLst>
            </p:cNvPr>
            <p:cNvGrpSpPr>
              <a:grpSpLocks noChangeAspect="1"/>
            </p:cNvGrpSpPr>
            <p:nvPr/>
          </p:nvGrpSpPr>
          <p:grpSpPr>
            <a:xfrm>
              <a:off x="5603875" y="0"/>
              <a:ext cx="6521820" cy="3260910"/>
              <a:chOff x="0" y="0"/>
              <a:chExt cx="2880000" cy="1440000"/>
            </a:xfrm>
          </p:grpSpPr>
          <p:sp>
            <p:nvSpPr>
              <p:cNvPr id="9" name="Rectangle 8">
                <a:extLst>
                  <a:ext uri="{FF2B5EF4-FFF2-40B4-BE49-F238E27FC236}">
                    <a16:creationId xmlns:a16="http://schemas.microsoft.com/office/drawing/2014/main" id="{C4CCE569-E461-438A-A235-B96A542AF82F}"/>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3F9DF1F-1F74-476C-AD41-22AC3F8A65A0}"/>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EBE49ED5-9713-43D1-AE9E-3F9FE5574077}"/>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21A2854-1482-4441-85EA-D7B9F3EF56D2}"/>
                </a:ext>
              </a:extLst>
            </p:cNvPr>
            <p:cNvSpPr>
              <a:spLocks noChangeAspect="1"/>
            </p:cNvSpPr>
            <p:nvPr/>
          </p:nvSpPr>
          <p:spPr>
            <a:xfrm>
              <a:off x="494887" y="2538000"/>
              <a:ext cx="4320000" cy="4320000"/>
            </a:xfrm>
            <a:prstGeom prst="ellipse">
              <a:avLst/>
            </a:prstGeom>
            <a:solidFill>
              <a:schemeClr val="accent2">
                <a:alpha val="2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FED36A6D-894D-44DA-851C-345A414F3F68}"/>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D36F1DF-CD42-4695-A7D0-2F5B193057E9}"/>
              </a:ext>
            </a:extLst>
          </p:cNvPr>
          <p:cNvSpPr>
            <a:spLocks noGrp="1"/>
          </p:cNvSpPr>
          <p:nvPr>
            <p:ph type="title"/>
          </p:nvPr>
        </p:nvSpPr>
        <p:spPr>
          <a:xfrm>
            <a:off x="540000" y="540000"/>
            <a:ext cx="7345362" cy="5768725"/>
          </a:xfrm>
        </p:spPr>
        <p:txBody>
          <a:bodyPr anchor="t"/>
          <a:lstStyle>
            <a:lvl1pPr>
              <a:defRPr sz="8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549160-0F86-4FCA-8718-6980E99C7938}"/>
              </a:ext>
            </a:extLst>
          </p:cNvPr>
          <p:cNvSpPr>
            <a:spLocks noGrp="1"/>
          </p:cNvSpPr>
          <p:nvPr>
            <p:ph type="body" idx="1"/>
          </p:nvPr>
        </p:nvSpPr>
        <p:spPr>
          <a:xfrm>
            <a:off x="8075612" y="540000"/>
            <a:ext cx="3565523" cy="5768725"/>
          </a:xfrm>
        </p:spPr>
        <p:txBody>
          <a:bodyPr anchor="t"/>
          <a:lstStyle>
            <a:lvl1pPr marL="0" indent="0">
              <a:buNone/>
              <a:defRPr sz="18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5C6CBB-DABA-4F2E-8574-46747E15EA1A}"/>
              </a:ext>
            </a:extLst>
          </p:cNvPr>
          <p:cNvSpPr>
            <a:spLocks noGrp="1"/>
          </p:cNvSpPr>
          <p:nvPr>
            <p:ph type="dt" sz="half" idx="10"/>
          </p:nvPr>
        </p:nvSpPr>
        <p:spPr/>
        <p:txBody>
          <a:bodyPr/>
          <a:lstStyle/>
          <a:p>
            <a:fld id="{7CF0BCE0-945C-4FDF-95A1-2149B1FF5B83}" type="datetimeFigureOut">
              <a:rPr lang="en-US" smtClean="0"/>
              <a:t>1/7/24</a:t>
            </a:fld>
            <a:endParaRPr lang="en-US" dirty="0"/>
          </a:p>
        </p:txBody>
      </p:sp>
      <p:sp>
        <p:nvSpPr>
          <p:cNvPr id="5" name="Footer Placeholder 4">
            <a:extLst>
              <a:ext uri="{FF2B5EF4-FFF2-40B4-BE49-F238E27FC236}">
                <a16:creationId xmlns:a16="http://schemas.microsoft.com/office/drawing/2014/main" id="{8FAF86BC-9ECC-439C-BF2E-F0B7EF193B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742552-C4C9-44EE-B7CB-5A652393BA20}"/>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657898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5774299-531D-4CAC-881D-7EB68BC99FCC}"/>
              </a:ext>
            </a:extLst>
          </p:cNvPr>
          <p:cNvGrpSpPr/>
          <p:nvPr/>
        </p:nvGrpSpPr>
        <p:grpSpPr>
          <a:xfrm>
            <a:off x="0" y="-3"/>
            <a:ext cx="12192000" cy="6858003"/>
            <a:chOff x="0" y="-3"/>
            <a:chExt cx="12192000" cy="6858003"/>
          </a:xfrm>
        </p:grpSpPr>
        <p:sp useBgFill="1">
          <p:nvSpPr>
            <p:cNvPr id="9" name="Rectangle 8">
              <a:extLst>
                <a:ext uri="{FF2B5EF4-FFF2-40B4-BE49-F238E27FC236}">
                  <a16:creationId xmlns:a16="http://schemas.microsoft.com/office/drawing/2014/main" id="{A17676CF-DDCC-48C1-AC68-CDA0B9E47FD8}"/>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E052D363-F6F5-455B-A2F2-A12B30CEE528}"/>
                </a:ext>
              </a:extLst>
            </p:cNvPr>
            <p:cNvGrpSpPr>
              <a:grpSpLocks noChangeAspect="1"/>
            </p:cNvGrpSpPr>
            <p:nvPr/>
          </p:nvGrpSpPr>
          <p:grpSpPr>
            <a:xfrm>
              <a:off x="672000" y="-3"/>
              <a:ext cx="11520000" cy="5760000"/>
              <a:chOff x="5981700" y="-1"/>
              <a:chExt cx="6042660" cy="3021330"/>
            </a:xfrm>
          </p:grpSpPr>
          <p:sp>
            <p:nvSpPr>
              <p:cNvPr id="17" name="Rectangle 16">
                <a:extLst>
                  <a:ext uri="{FF2B5EF4-FFF2-40B4-BE49-F238E27FC236}">
                    <a16:creationId xmlns:a16="http://schemas.microsoft.com/office/drawing/2014/main" id="{D0C396B8-00CA-4AE9-A0A5-B4E2B2A2AC07}"/>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6660166-3107-4058-A259-59B0527306BD}"/>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42BE934E-3063-4D0F-AFDE-68D58D336CBE}"/>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039660FA-744A-4CB3-9BED-C59793E3BF32}"/>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E313EEC-733B-4019-8A0B-3FA768B8DB7A}"/>
                </a:ext>
              </a:extLst>
            </p:cNvPr>
            <p:cNvGrpSpPr/>
            <p:nvPr/>
          </p:nvGrpSpPr>
          <p:grpSpPr>
            <a:xfrm rot="10800000">
              <a:off x="1" y="2948940"/>
              <a:ext cx="7818118" cy="3909059"/>
              <a:chOff x="0" y="0"/>
              <a:chExt cx="2880000" cy="1440000"/>
            </a:xfrm>
          </p:grpSpPr>
          <p:sp>
            <p:nvSpPr>
              <p:cNvPr id="15" name="Rectangle 14">
                <a:extLst>
                  <a:ext uri="{FF2B5EF4-FFF2-40B4-BE49-F238E27FC236}">
                    <a16:creationId xmlns:a16="http://schemas.microsoft.com/office/drawing/2014/main" id="{421FE91F-780C-4ABD-ADE8-0EFDB7196A10}"/>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9EA389-EE78-4475-A390-5EDED23C2D6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5E492A94-8867-4C62-9D40-4023C41E0AF8}"/>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a:extLst>
              <a:ext uri="{FF2B5EF4-FFF2-40B4-BE49-F238E27FC236}">
                <a16:creationId xmlns:a16="http://schemas.microsoft.com/office/drawing/2014/main" id="{A3DAD7C5-BA12-4557-8BC4-72C69B0D59DD}"/>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4412EC-56C0-4009-B2E3-D63F9EECB9D4}"/>
              </a:ext>
            </a:extLst>
          </p:cNvPr>
          <p:cNvSpPr>
            <a:spLocks noGrp="1"/>
          </p:cNvSpPr>
          <p:nvPr>
            <p:ph type="title"/>
          </p:nvPr>
        </p:nvSpPr>
        <p:spPr>
          <a:xfrm>
            <a:off x="540000" y="539999"/>
            <a:ext cx="11090275" cy="120960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B70C84F-F3B7-4BF4-A328-BCF5ADD32944}"/>
              </a:ext>
            </a:extLst>
          </p:cNvPr>
          <p:cNvSpPr>
            <a:spLocks noGrp="1"/>
          </p:cNvSpPr>
          <p:nvPr>
            <p:ph sz="half" idx="1"/>
          </p:nvPr>
        </p:nvSpPr>
        <p:spPr>
          <a:xfrm>
            <a:off x="54000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F919CD5-DBB4-4749-980D-B5B40ECB67B9}"/>
              </a:ext>
            </a:extLst>
          </p:cNvPr>
          <p:cNvSpPr>
            <a:spLocks noGrp="1"/>
          </p:cNvSpPr>
          <p:nvPr>
            <p:ph sz="half" idx="2"/>
          </p:nvPr>
        </p:nvSpPr>
        <p:spPr>
          <a:xfrm>
            <a:off x="620395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BCFC378-6572-43DF-8344-59DE8122CD12}"/>
              </a:ext>
            </a:extLst>
          </p:cNvPr>
          <p:cNvSpPr>
            <a:spLocks noGrp="1"/>
          </p:cNvSpPr>
          <p:nvPr>
            <p:ph type="dt" sz="half" idx="10"/>
          </p:nvPr>
        </p:nvSpPr>
        <p:spPr/>
        <p:txBody>
          <a:bodyPr/>
          <a:lstStyle/>
          <a:p>
            <a:fld id="{7CF0BCE0-945C-4FDF-95A1-2149B1FF5B83}" type="datetimeFigureOut">
              <a:rPr lang="en-US" smtClean="0"/>
              <a:t>1/7/24</a:t>
            </a:fld>
            <a:endParaRPr lang="en-US"/>
          </a:p>
        </p:txBody>
      </p:sp>
      <p:sp>
        <p:nvSpPr>
          <p:cNvPr id="6" name="Footer Placeholder 5">
            <a:extLst>
              <a:ext uri="{FF2B5EF4-FFF2-40B4-BE49-F238E27FC236}">
                <a16:creationId xmlns:a16="http://schemas.microsoft.com/office/drawing/2014/main" id="{36967A14-246A-4DDF-865C-68F6E16906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674B6D-E110-478C-94B9-2F8199E586DC}"/>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01374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130F7E5-A40E-4C9C-8E4F-3935B9182C4A}"/>
              </a:ext>
            </a:extLst>
          </p:cNvPr>
          <p:cNvGrpSpPr/>
          <p:nvPr/>
        </p:nvGrpSpPr>
        <p:grpSpPr>
          <a:xfrm>
            <a:off x="0" y="-2"/>
            <a:ext cx="12191999" cy="6858001"/>
            <a:chOff x="0" y="-2"/>
            <a:chExt cx="12191999" cy="6858001"/>
          </a:xfrm>
        </p:grpSpPr>
        <p:sp>
          <p:nvSpPr>
            <p:cNvPr id="12" name="Rectangle 11">
              <a:extLst>
                <a:ext uri="{FF2B5EF4-FFF2-40B4-BE49-F238E27FC236}">
                  <a16:creationId xmlns:a16="http://schemas.microsoft.com/office/drawing/2014/main" id="{AE67B504-02A7-4203-87D0-07D333D71917}"/>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A1158F3-E1C3-400D-8505-628DB94365CE}"/>
                </a:ext>
              </a:extLst>
            </p:cNvPr>
            <p:cNvGrpSpPr/>
            <p:nvPr/>
          </p:nvGrpSpPr>
          <p:grpSpPr>
            <a:xfrm rot="16200000">
              <a:off x="2295528" y="-2295528"/>
              <a:ext cx="6858000" cy="11449051"/>
              <a:chOff x="0" y="2333625"/>
              <a:chExt cx="9515474" cy="3766109"/>
            </a:xfrm>
          </p:grpSpPr>
          <p:sp>
            <p:nvSpPr>
              <p:cNvPr id="23" name="Rectangle 22">
                <a:extLst>
                  <a:ext uri="{FF2B5EF4-FFF2-40B4-BE49-F238E27FC236}">
                    <a16:creationId xmlns:a16="http://schemas.microsoft.com/office/drawing/2014/main" id="{0AEADDCE-3295-4F24-8700-C93B5457C2B7}"/>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F95C76A-5429-458C-BC9D-E1053EF7B84F}"/>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3D0E8A42-259A-43FA-B284-B459D7364097}"/>
                </a:ext>
              </a:extLst>
            </p:cNvPr>
            <p:cNvGrpSpPr>
              <a:grpSpLocks noChangeAspect="1"/>
            </p:cNvGrpSpPr>
            <p:nvPr/>
          </p:nvGrpSpPr>
          <p:grpSpPr>
            <a:xfrm rot="5400000">
              <a:off x="3583369" y="-3583369"/>
              <a:ext cx="4713262" cy="11880000"/>
              <a:chOff x="1" y="0"/>
              <a:chExt cx="8305797" cy="6858000"/>
            </a:xfrm>
          </p:grpSpPr>
          <p:sp>
            <p:nvSpPr>
              <p:cNvPr id="21" name="Rectangle 20">
                <a:extLst>
                  <a:ext uri="{FF2B5EF4-FFF2-40B4-BE49-F238E27FC236}">
                    <a16:creationId xmlns:a16="http://schemas.microsoft.com/office/drawing/2014/main" id="{7900B4F1-619C-4C0E-B749-1843F22C946A}"/>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E6F70BB-DCCC-4CF0-B5BB-95A965A99947}"/>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83E6C50C-C1DA-44E1-B254-3B7228879DCD}"/>
                </a:ext>
              </a:extLst>
            </p:cNvPr>
            <p:cNvGrpSpPr/>
            <p:nvPr/>
          </p:nvGrpSpPr>
          <p:grpSpPr>
            <a:xfrm>
              <a:off x="2676525" y="0"/>
              <a:ext cx="9515473" cy="3766109"/>
              <a:chOff x="2333625" y="2433367"/>
              <a:chExt cx="9897159" cy="3766109"/>
            </a:xfrm>
          </p:grpSpPr>
          <p:sp>
            <p:nvSpPr>
              <p:cNvPr id="19" name="Rectangle 18">
                <a:extLst>
                  <a:ext uri="{FF2B5EF4-FFF2-40B4-BE49-F238E27FC236}">
                    <a16:creationId xmlns:a16="http://schemas.microsoft.com/office/drawing/2014/main" id="{DFC6EEED-A40A-4D1C-BE6B-11DD62770607}"/>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27FF3FB-FDFC-4659-A7D6-ABED74010E82}"/>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51548ED5-6668-4672-88DC-40E92508ACA2}"/>
                </a:ext>
              </a:extLst>
            </p:cNvPr>
            <p:cNvGrpSpPr/>
            <p:nvPr/>
          </p:nvGrpSpPr>
          <p:grpSpPr>
            <a:xfrm>
              <a:off x="0" y="0"/>
              <a:ext cx="9515473" cy="3766109"/>
              <a:chOff x="0" y="2333625"/>
              <a:chExt cx="9515473" cy="3766109"/>
            </a:xfrm>
          </p:grpSpPr>
          <p:sp>
            <p:nvSpPr>
              <p:cNvPr id="17" name="Rectangle 16">
                <a:extLst>
                  <a:ext uri="{FF2B5EF4-FFF2-40B4-BE49-F238E27FC236}">
                    <a16:creationId xmlns:a16="http://schemas.microsoft.com/office/drawing/2014/main" id="{975AE1B2-E73F-4E6E-AAFB-FB1C02684D3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750F2D6-C0E1-4AFE-AB87-083292737609}"/>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5" name="Rectangle 24">
            <a:extLst>
              <a:ext uri="{FF2B5EF4-FFF2-40B4-BE49-F238E27FC236}">
                <a16:creationId xmlns:a16="http://schemas.microsoft.com/office/drawing/2014/main" id="{4ECC0D66-F2BE-4BF4-87F6-CE618B5C8916}"/>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A0BCA11-08C2-4C9A-B0A3-31C9051CDF9E}"/>
              </a:ext>
            </a:extLst>
          </p:cNvPr>
          <p:cNvSpPr>
            <a:spLocks noGrp="1"/>
          </p:cNvSpPr>
          <p:nvPr>
            <p:ph type="title"/>
          </p:nvPr>
        </p:nvSpPr>
        <p:spPr>
          <a:xfrm>
            <a:off x="540000" y="539999"/>
            <a:ext cx="11090273" cy="1210396"/>
          </a:xfrm>
        </p:spPr>
        <p:txBody>
          <a:bodyPr>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662CEB0-C969-40EA-A5E2-8D875E28A6B6}"/>
              </a:ext>
            </a:extLst>
          </p:cNvPr>
          <p:cNvSpPr>
            <a:spLocks noGrp="1"/>
          </p:cNvSpPr>
          <p:nvPr>
            <p:ph type="body" idx="1"/>
          </p:nvPr>
        </p:nvSpPr>
        <p:spPr>
          <a:xfrm>
            <a:off x="540000" y="1929783"/>
            <a:ext cx="5448052" cy="792161"/>
          </a:xfrm>
        </p:spPr>
        <p:txBody>
          <a:bodyPr anchor="b"/>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0F41A6-112E-4305-A0BA-6E119A77AC10}"/>
              </a:ext>
            </a:extLst>
          </p:cNvPr>
          <p:cNvSpPr>
            <a:spLocks noGrp="1"/>
          </p:cNvSpPr>
          <p:nvPr>
            <p:ph sz="half" idx="2"/>
          </p:nvPr>
        </p:nvSpPr>
        <p:spPr>
          <a:xfrm>
            <a:off x="54000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C672C5-31B9-443B-8DEE-5523646891F7}"/>
              </a:ext>
            </a:extLst>
          </p:cNvPr>
          <p:cNvSpPr>
            <a:spLocks noGrp="1"/>
          </p:cNvSpPr>
          <p:nvPr>
            <p:ph type="body" sz="quarter" idx="3"/>
          </p:nvPr>
        </p:nvSpPr>
        <p:spPr>
          <a:xfrm>
            <a:off x="6203949" y="1929782"/>
            <a:ext cx="5437187" cy="792000"/>
          </a:xfrm>
        </p:spPr>
        <p:txBody>
          <a:bodyPr anchor="b"/>
          <a:lstStyle>
            <a:lvl1pPr marL="0" indent="0">
              <a:buNone/>
              <a:defRPr sz="1600" b="0"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D18B9D-8B21-4249-A3AD-8FBE48F0F55B}"/>
              </a:ext>
            </a:extLst>
          </p:cNvPr>
          <p:cNvSpPr>
            <a:spLocks noGrp="1"/>
          </p:cNvSpPr>
          <p:nvPr>
            <p:ph sz="quarter" idx="4"/>
          </p:nvPr>
        </p:nvSpPr>
        <p:spPr>
          <a:xfrm>
            <a:off x="620395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5B60881-13B2-4064-84FB-6D071F36C433}"/>
              </a:ext>
            </a:extLst>
          </p:cNvPr>
          <p:cNvSpPr>
            <a:spLocks noGrp="1"/>
          </p:cNvSpPr>
          <p:nvPr>
            <p:ph type="dt" sz="half" idx="10"/>
          </p:nvPr>
        </p:nvSpPr>
        <p:spPr/>
        <p:txBody>
          <a:bodyPr/>
          <a:lstStyle/>
          <a:p>
            <a:fld id="{7CF0BCE0-945C-4FDF-95A1-2149B1FF5B83}" type="datetimeFigureOut">
              <a:rPr lang="en-US" smtClean="0"/>
              <a:t>1/7/24</a:t>
            </a:fld>
            <a:endParaRPr lang="en-US"/>
          </a:p>
        </p:txBody>
      </p:sp>
      <p:sp>
        <p:nvSpPr>
          <p:cNvPr id="8" name="Footer Placeholder 7">
            <a:extLst>
              <a:ext uri="{FF2B5EF4-FFF2-40B4-BE49-F238E27FC236}">
                <a16:creationId xmlns:a16="http://schemas.microsoft.com/office/drawing/2014/main" id="{249FCE5D-D5EF-485D-97FA-2614FF9642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F204FC-4F66-417C-8E4B-74772ED057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706200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521FD20-B9D4-4FD1-9AAD-F4157555AD62}"/>
              </a:ext>
            </a:extLst>
          </p:cNvPr>
          <p:cNvGrpSpPr/>
          <p:nvPr/>
        </p:nvGrpSpPr>
        <p:grpSpPr>
          <a:xfrm rot="10800000">
            <a:off x="1392000" y="0"/>
            <a:ext cx="10800000" cy="6858000"/>
            <a:chOff x="0" y="0"/>
            <a:chExt cx="10800000" cy="6858000"/>
          </a:xfrm>
        </p:grpSpPr>
        <p:sp>
          <p:nvSpPr>
            <p:cNvPr id="15" name="Rectangle 14">
              <a:extLst>
                <a:ext uri="{FF2B5EF4-FFF2-40B4-BE49-F238E27FC236}">
                  <a16:creationId xmlns:a16="http://schemas.microsoft.com/office/drawing/2014/main" id="{27477A35-8424-45D6-A66E-8ACFA6C405B5}"/>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8BFBA1CE-E9AC-40C0-A7F9-E5671F5FEF9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D0C2729A-59F8-46A4-9AAA-7665E5966E2D}"/>
              </a:ext>
            </a:extLst>
          </p:cNvPr>
          <p:cNvGrpSpPr>
            <a:grpSpLocks noChangeAspect="1"/>
          </p:cNvGrpSpPr>
          <p:nvPr/>
        </p:nvGrpSpPr>
        <p:grpSpPr>
          <a:xfrm rot="16200000" flipH="1">
            <a:off x="-1714500" y="1714500"/>
            <a:ext cx="6858000" cy="3429000"/>
            <a:chOff x="0" y="0"/>
            <a:chExt cx="2880000" cy="1440000"/>
          </a:xfrm>
        </p:grpSpPr>
        <p:sp>
          <p:nvSpPr>
            <p:cNvPr id="13" name="Rectangle 12">
              <a:extLst>
                <a:ext uri="{FF2B5EF4-FFF2-40B4-BE49-F238E27FC236}">
                  <a16:creationId xmlns:a16="http://schemas.microsoft.com/office/drawing/2014/main" id="{83EBBB96-590D-4704-87AD-A00AE2424DE8}"/>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889BAB7D-5298-40B9-910B-136D0C6A9934}"/>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2" name="Rectangle 11">
            <a:extLst>
              <a:ext uri="{FF2B5EF4-FFF2-40B4-BE49-F238E27FC236}">
                <a16:creationId xmlns:a16="http://schemas.microsoft.com/office/drawing/2014/main" id="{F323EA00-E168-4864-883B-358A7CDF9153}"/>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8" name="Rectangle 17">
            <a:extLst>
              <a:ext uri="{FF2B5EF4-FFF2-40B4-BE49-F238E27FC236}">
                <a16:creationId xmlns:a16="http://schemas.microsoft.com/office/drawing/2014/main" id="{CA4F2DFA-2F27-43FB-B08C-0787FA44B0D1}"/>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7D750354-CD8D-4A3B-A7AC-04622BCB0499}"/>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F3ED3C6-DA43-4D1C-9056-407A4FB1C6AB}"/>
              </a:ext>
            </a:extLst>
          </p:cNvPr>
          <p:cNvSpPr>
            <a:spLocks noGrp="1"/>
          </p:cNvSpPr>
          <p:nvPr>
            <p:ph type="title"/>
          </p:nvPr>
        </p:nvSpPr>
        <p:spPr>
          <a:xfrm>
            <a:off x="550863" y="549276"/>
            <a:ext cx="11090275" cy="5759450"/>
          </a:xfrm>
        </p:spPr>
        <p:txBody>
          <a:bodyPr/>
          <a:lstStyle>
            <a:lvl1pPr>
              <a:defRPr sz="8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20CEB41-E921-45ED-951A-861E31E01336}"/>
              </a:ext>
            </a:extLst>
          </p:cNvPr>
          <p:cNvSpPr>
            <a:spLocks noGrp="1"/>
          </p:cNvSpPr>
          <p:nvPr>
            <p:ph type="dt" sz="half" idx="10"/>
          </p:nvPr>
        </p:nvSpPr>
        <p:spPr/>
        <p:txBody>
          <a:bodyPr/>
          <a:lstStyle/>
          <a:p>
            <a:fld id="{7CF0BCE0-945C-4FDF-95A1-2149B1FF5B83}" type="datetimeFigureOut">
              <a:rPr lang="en-US" smtClean="0"/>
              <a:t>1/7/24</a:t>
            </a:fld>
            <a:endParaRPr lang="en-US"/>
          </a:p>
        </p:txBody>
      </p:sp>
      <p:sp>
        <p:nvSpPr>
          <p:cNvPr id="4" name="Footer Placeholder 3">
            <a:extLst>
              <a:ext uri="{FF2B5EF4-FFF2-40B4-BE49-F238E27FC236}">
                <a16:creationId xmlns:a16="http://schemas.microsoft.com/office/drawing/2014/main" id="{8F6B422D-769C-4E63-8763-ABBB885007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38FB6F-2D68-40C0-B628-142011F34A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079380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5ED88E92-14F3-4B58-9E48-1D79E139A89E}"/>
              </a:ext>
            </a:extLst>
          </p:cNvPr>
          <p:cNvGrpSpPr/>
          <p:nvPr/>
        </p:nvGrpSpPr>
        <p:grpSpPr>
          <a:xfrm>
            <a:off x="0" y="0"/>
            <a:ext cx="12191999" cy="6861600"/>
            <a:chOff x="1" y="0"/>
            <a:chExt cx="12191999" cy="6861600"/>
          </a:xfrm>
        </p:grpSpPr>
        <p:sp>
          <p:nvSpPr>
            <p:cNvPr id="6" name="Rectangle 5">
              <a:extLst>
                <a:ext uri="{FF2B5EF4-FFF2-40B4-BE49-F238E27FC236}">
                  <a16:creationId xmlns:a16="http://schemas.microsoft.com/office/drawing/2014/main" id="{A6466AE7-32B6-4334-AF41-B9387E6726C5}"/>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7" name="Oval 6">
              <a:extLst>
                <a:ext uri="{FF2B5EF4-FFF2-40B4-BE49-F238E27FC236}">
                  <a16:creationId xmlns:a16="http://schemas.microsoft.com/office/drawing/2014/main" id="{659C09F8-90CD-443F-9AA1-D08C56A605BB}"/>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Oval 7">
              <a:extLst>
                <a:ext uri="{FF2B5EF4-FFF2-40B4-BE49-F238E27FC236}">
                  <a16:creationId xmlns:a16="http://schemas.microsoft.com/office/drawing/2014/main" id="{DC7304AB-BE7D-45AC-A876-4A24543AE5B3}"/>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9" name="Group 8">
              <a:extLst>
                <a:ext uri="{FF2B5EF4-FFF2-40B4-BE49-F238E27FC236}">
                  <a16:creationId xmlns:a16="http://schemas.microsoft.com/office/drawing/2014/main" id="{8E11922B-DDB3-46D7-B1BD-C1CCDB3C42E3}"/>
                </a:ext>
              </a:extLst>
            </p:cNvPr>
            <p:cNvGrpSpPr>
              <a:grpSpLocks noChangeAspect="1"/>
            </p:cNvGrpSpPr>
            <p:nvPr/>
          </p:nvGrpSpPr>
          <p:grpSpPr>
            <a:xfrm>
              <a:off x="690092" y="0"/>
              <a:ext cx="10800000" cy="6858000"/>
              <a:chOff x="2328000" y="0"/>
              <a:chExt cx="2880000" cy="1440000"/>
            </a:xfrm>
          </p:grpSpPr>
          <p:sp>
            <p:nvSpPr>
              <p:cNvPr id="14" name="Rectangle 13">
                <a:extLst>
                  <a:ext uri="{FF2B5EF4-FFF2-40B4-BE49-F238E27FC236}">
                    <a16:creationId xmlns:a16="http://schemas.microsoft.com/office/drawing/2014/main" id="{C580F8F6-E662-4BCD-AC9C-7E5DDBD5A773}"/>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9A333FE5-ADB0-48EE-A1A6-9AA36DA343A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0B09CD4F-6DF4-48AA-BD35-23E3F2A643F7}"/>
                </a:ext>
              </a:extLst>
            </p:cNvPr>
            <p:cNvGrpSpPr>
              <a:grpSpLocks noChangeAspect="1"/>
            </p:cNvGrpSpPr>
            <p:nvPr/>
          </p:nvGrpSpPr>
          <p:grpSpPr>
            <a:xfrm rot="5400000">
              <a:off x="7048499" y="1714500"/>
              <a:ext cx="6858000" cy="3429000"/>
              <a:chOff x="0" y="0"/>
              <a:chExt cx="2880000" cy="1440000"/>
            </a:xfrm>
          </p:grpSpPr>
          <p:sp>
            <p:nvSpPr>
              <p:cNvPr id="12" name="Rectangle 11">
                <a:extLst>
                  <a:ext uri="{FF2B5EF4-FFF2-40B4-BE49-F238E27FC236}">
                    <a16:creationId xmlns:a16="http://schemas.microsoft.com/office/drawing/2014/main" id="{02223219-ACCC-42F2-A1B4-E3C8C8AB12A4}"/>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1510B0E9-9BA0-4357-9E04-554C19BAAC8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1" name="Rectangle 10">
              <a:extLst>
                <a:ext uri="{FF2B5EF4-FFF2-40B4-BE49-F238E27FC236}">
                  <a16:creationId xmlns:a16="http://schemas.microsoft.com/office/drawing/2014/main" id="{DF06DA80-525A-4C9E-A441-50630AA772A4}"/>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6" name="Rectangle 15">
            <a:extLst>
              <a:ext uri="{FF2B5EF4-FFF2-40B4-BE49-F238E27FC236}">
                <a16:creationId xmlns:a16="http://schemas.microsoft.com/office/drawing/2014/main" id="{E841E027-8E53-4FEB-8605-2124D85731CA}"/>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Date Placeholder 1">
            <a:extLst>
              <a:ext uri="{FF2B5EF4-FFF2-40B4-BE49-F238E27FC236}">
                <a16:creationId xmlns:a16="http://schemas.microsoft.com/office/drawing/2014/main" id="{7DD871A2-AE80-4408-AA95-DC60D132E9E3}"/>
              </a:ext>
            </a:extLst>
          </p:cNvPr>
          <p:cNvSpPr>
            <a:spLocks noGrp="1"/>
          </p:cNvSpPr>
          <p:nvPr>
            <p:ph type="dt" sz="half" idx="10"/>
          </p:nvPr>
        </p:nvSpPr>
        <p:spPr/>
        <p:txBody>
          <a:bodyPr/>
          <a:lstStyle/>
          <a:p>
            <a:fld id="{7CF0BCE0-945C-4FDF-95A1-2149B1FF5B83}" type="datetimeFigureOut">
              <a:rPr lang="en-US" smtClean="0"/>
              <a:t>1/7/24</a:t>
            </a:fld>
            <a:endParaRPr lang="en-US"/>
          </a:p>
        </p:txBody>
      </p:sp>
      <p:sp>
        <p:nvSpPr>
          <p:cNvPr id="3" name="Footer Placeholder 2">
            <a:extLst>
              <a:ext uri="{FF2B5EF4-FFF2-40B4-BE49-F238E27FC236}">
                <a16:creationId xmlns:a16="http://schemas.microsoft.com/office/drawing/2014/main" id="{DDD122A1-7B97-4979-B319-1CE0A4A497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209A76-7DCD-477A-A6BA-EEA63FF94082}"/>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734659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5C0F5C-A529-490C-8941-78F10C6A00D3}"/>
              </a:ext>
            </a:extLst>
          </p:cNvPr>
          <p:cNvGrpSpPr/>
          <p:nvPr/>
        </p:nvGrpSpPr>
        <p:grpSpPr>
          <a:xfrm flipH="1">
            <a:off x="0" y="0"/>
            <a:ext cx="12191999" cy="6858001"/>
            <a:chOff x="0" y="-2"/>
            <a:chExt cx="12191999" cy="6858001"/>
          </a:xfrm>
        </p:grpSpPr>
        <p:sp>
          <p:nvSpPr>
            <p:cNvPr id="9" name="Rectangle 8">
              <a:extLst>
                <a:ext uri="{FF2B5EF4-FFF2-40B4-BE49-F238E27FC236}">
                  <a16:creationId xmlns:a16="http://schemas.microsoft.com/office/drawing/2014/main" id="{14A8D739-B942-4545-9459-A6CAF0444D1F}"/>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B38CCA-110B-4404-9363-BFFA76C096D2}"/>
                </a:ext>
              </a:extLst>
            </p:cNvPr>
            <p:cNvGrpSpPr/>
            <p:nvPr/>
          </p:nvGrpSpPr>
          <p:grpSpPr>
            <a:xfrm rot="16200000">
              <a:off x="2295528" y="-2295528"/>
              <a:ext cx="6858000" cy="11449051"/>
              <a:chOff x="0" y="2333625"/>
              <a:chExt cx="9515474" cy="3766109"/>
            </a:xfrm>
          </p:grpSpPr>
          <p:sp>
            <p:nvSpPr>
              <p:cNvPr id="20" name="Rectangle 19">
                <a:extLst>
                  <a:ext uri="{FF2B5EF4-FFF2-40B4-BE49-F238E27FC236}">
                    <a16:creationId xmlns:a16="http://schemas.microsoft.com/office/drawing/2014/main" id="{B223FE99-C58F-4A56-8F8E-2942FF74E4BD}"/>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BBD4511-8AB6-4BD3-8410-7FB3EC8D42B2}"/>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6A8CA067-2248-4BD3-B56E-2C014AEB2273}"/>
                </a:ext>
              </a:extLst>
            </p:cNvPr>
            <p:cNvGrpSpPr>
              <a:grpSpLocks noChangeAspect="1"/>
            </p:cNvGrpSpPr>
            <p:nvPr/>
          </p:nvGrpSpPr>
          <p:grpSpPr>
            <a:xfrm rot="5400000">
              <a:off x="3583369" y="-3583369"/>
              <a:ext cx="4713262" cy="11880000"/>
              <a:chOff x="1" y="0"/>
              <a:chExt cx="8305797" cy="6858000"/>
            </a:xfrm>
          </p:grpSpPr>
          <p:sp>
            <p:nvSpPr>
              <p:cNvPr id="18" name="Rectangle 17">
                <a:extLst>
                  <a:ext uri="{FF2B5EF4-FFF2-40B4-BE49-F238E27FC236}">
                    <a16:creationId xmlns:a16="http://schemas.microsoft.com/office/drawing/2014/main" id="{8C017B9B-2727-4255-8F80-9D4C2A5AE297}"/>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693C5F16-BC47-4707-B6B7-DC5262ACDC51}"/>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2E88FE13-0734-4BB3-B4D1-7C53A194DA84}"/>
                </a:ext>
              </a:extLst>
            </p:cNvPr>
            <p:cNvGrpSpPr/>
            <p:nvPr/>
          </p:nvGrpSpPr>
          <p:grpSpPr>
            <a:xfrm>
              <a:off x="2676525" y="0"/>
              <a:ext cx="9515473" cy="3766109"/>
              <a:chOff x="2333625" y="2433367"/>
              <a:chExt cx="9897159" cy="3766109"/>
            </a:xfrm>
          </p:grpSpPr>
          <p:sp>
            <p:nvSpPr>
              <p:cNvPr id="16" name="Rectangle 15">
                <a:extLst>
                  <a:ext uri="{FF2B5EF4-FFF2-40B4-BE49-F238E27FC236}">
                    <a16:creationId xmlns:a16="http://schemas.microsoft.com/office/drawing/2014/main" id="{5C9B7EF7-1EDF-4AC7-8E40-C2801783AC85}"/>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25CA0A0-9A3F-498E-983D-B3285EF5AD9A}"/>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A5171814-E4F0-44B5-BC3F-588512210991}"/>
                </a:ext>
              </a:extLst>
            </p:cNvPr>
            <p:cNvGrpSpPr/>
            <p:nvPr/>
          </p:nvGrpSpPr>
          <p:grpSpPr>
            <a:xfrm>
              <a:off x="0" y="0"/>
              <a:ext cx="9515473" cy="3766109"/>
              <a:chOff x="0" y="2333625"/>
              <a:chExt cx="9515473" cy="3766109"/>
            </a:xfrm>
          </p:grpSpPr>
          <p:sp>
            <p:nvSpPr>
              <p:cNvPr id="14" name="Rectangle 13">
                <a:extLst>
                  <a:ext uri="{FF2B5EF4-FFF2-40B4-BE49-F238E27FC236}">
                    <a16:creationId xmlns:a16="http://schemas.microsoft.com/office/drawing/2014/main" id="{8E666ACD-EB1C-4732-971B-C3B26061DB8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A4E213B-7F96-44C1-90B3-B72E9387BF73}"/>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2" name="Rectangle 21">
            <a:extLst>
              <a:ext uri="{FF2B5EF4-FFF2-40B4-BE49-F238E27FC236}">
                <a16:creationId xmlns:a16="http://schemas.microsoft.com/office/drawing/2014/main" id="{BFE392AA-35E5-40E5-9309-284A0C54106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1A8188C-9713-46E1-AA5C-C84FE515F3A2}"/>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E192CC-893A-4A84-A7E9-F389D83F0B16}"/>
              </a:ext>
            </a:extLst>
          </p:cNvPr>
          <p:cNvSpPr>
            <a:spLocks noGrp="1"/>
          </p:cNvSpPr>
          <p:nvPr>
            <p:ph idx="1"/>
          </p:nvPr>
        </p:nvSpPr>
        <p:spPr>
          <a:xfrm>
            <a:off x="5232400" y="540000"/>
            <a:ext cx="6408736" cy="5759450"/>
          </a:xfrm>
        </p:spPr>
        <p:txBody>
          <a:bodyPr/>
          <a:lstStyle>
            <a:lvl1pPr>
              <a:defRPr sz="3200"/>
            </a:lvl1pPr>
            <a:lvl2pPr>
              <a:defRPr sz="24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6CC7765-7D44-43DD-A1DF-419D3E1C625F}"/>
              </a:ext>
            </a:extLst>
          </p:cNvPr>
          <p:cNvSpPr>
            <a:spLocks noGrp="1"/>
          </p:cNvSpPr>
          <p:nvPr>
            <p:ph type="body" sz="half" idx="2"/>
          </p:nvPr>
        </p:nvSpPr>
        <p:spPr>
          <a:xfrm>
            <a:off x="540000" y="3536950"/>
            <a:ext cx="4511426" cy="2771775"/>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D36875-AFB0-4905-8C9E-A72B4F59775E}"/>
              </a:ext>
            </a:extLst>
          </p:cNvPr>
          <p:cNvSpPr>
            <a:spLocks noGrp="1"/>
          </p:cNvSpPr>
          <p:nvPr>
            <p:ph type="dt" sz="half" idx="10"/>
          </p:nvPr>
        </p:nvSpPr>
        <p:spPr/>
        <p:txBody>
          <a:bodyPr/>
          <a:lstStyle/>
          <a:p>
            <a:fld id="{7CF0BCE0-945C-4FDF-95A1-2149B1FF5B83}" type="datetimeFigureOut">
              <a:rPr lang="en-US" smtClean="0"/>
              <a:t>1/7/24</a:t>
            </a:fld>
            <a:endParaRPr lang="en-US"/>
          </a:p>
        </p:txBody>
      </p:sp>
      <p:sp>
        <p:nvSpPr>
          <p:cNvPr id="6" name="Footer Placeholder 5">
            <a:extLst>
              <a:ext uri="{FF2B5EF4-FFF2-40B4-BE49-F238E27FC236}">
                <a16:creationId xmlns:a16="http://schemas.microsoft.com/office/drawing/2014/main" id="{25437ABF-7E70-4E45-A67B-C503BF182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8016CA-2983-47BF-BA09-2130A40C8763}"/>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630296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7E00A2-2906-4C97-9D1F-C789D3ADD373}"/>
              </a:ext>
            </a:extLst>
          </p:cNvPr>
          <p:cNvGrpSpPr/>
          <p:nvPr/>
        </p:nvGrpSpPr>
        <p:grpSpPr>
          <a:xfrm rot="10800000">
            <a:off x="1392000" y="0"/>
            <a:ext cx="10800000" cy="6858000"/>
            <a:chOff x="0" y="0"/>
            <a:chExt cx="10800000" cy="6858000"/>
          </a:xfrm>
        </p:grpSpPr>
        <p:sp>
          <p:nvSpPr>
            <p:cNvPr id="9" name="Rectangle 8">
              <a:extLst>
                <a:ext uri="{FF2B5EF4-FFF2-40B4-BE49-F238E27FC236}">
                  <a16:creationId xmlns:a16="http://schemas.microsoft.com/office/drawing/2014/main" id="{59CE8EF9-87D6-47FD-B7D3-2D48D8E48AC3}"/>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0" name="Rectangle 9">
              <a:extLst>
                <a:ext uri="{FF2B5EF4-FFF2-40B4-BE49-F238E27FC236}">
                  <a16:creationId xmlns:a16="http://schemas.microsoft.com/office/drawing/2014/main" id="{6784998E-9D37-4D0D-889A-C67531E5295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8B575B0B-C502-438E-967C-64D268031426}"/>
              </a:ext>
            </a:extLst>
          </p:cNvPr>
          <p:cNvGrpSpPr>
            <a:grpSpLocks noChangeAspect="1"/>
          </p:cNvGrpSpPr>
          <p:nvPr/>
        </p:nvGrpSpPr>
        <p:grpSpPr>
          <a:xfrm rot="16200000" flipH="1">
            <a:off x="-1714500" y="1714500"/>
            <a:ext cx="6858000" cy="3429000"/>
            <a:chOff x="0" y="0"/>
            <a:chExt cx="2880000" cy="1440000"/>
          </a:xfrm>
        </p:grpSpPr>
        <p:sp>
          <p:nvSpPr>
            <p:cNvPr id="12" name="Rectangle 11">
              <a:extLst>
                <a:ext uri="{FF2B5EF4-FFF2-40B4-BE49-F238E27FC236}">
                  <a16:creationId xmlns:a16="http://schemas.microsoft.com/office/drawing/2014/main" id="{4FC29931-00EB-4F74-BE4C-172A4C282A26}"/>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989B4C87-FDD3-406D-BE06-3ABF69905E0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4" name="Rectangle 13">
            <a:extLst>
              <a:ext uri="{FF2B5EF4-FFF2-40B4-BE49-F238E27FC236}">
                <a16:creationId xmlns:a16="http://schemas.microsoft.com/office/drawing/2014/main" id="{FD817A89-A0E1-4190-90AE-0571E6CE8FC6}"/>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4FD20388-C666-4992-920D-5F034214950C}"/>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FCAB0CC3-A07E-43B8-9B34-0A67C1806DE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F91800A6-9706-4B81-B957-C950A5F77490}"/>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CA17652B-AA0D-4574-AF1D-7F7442D84B0B}"/>
              </a:ext>
            </a:extLst>
          </p:cNvPr>
          <p:cNvSpPr>
            <a:spLocks noGrp="1"/>
          </p:cNvSpPr>
          <p:nvPr>
            <p:ph type="pic" idx="1"/>
          </p:nvPr>
        </p:nvSpPr>
        <p:spPr>
          <a:xfrm>
            <a:off x="5232400" y="549275"/>
            <a:ext cx="6408736" cy="57594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CA19547-D24B-4BD1-8C26-318450B171B3}"/>
              </a:ext>
            </a:extLst>
          </p:cNvPr>
          <p:cNvSpPr>
            <a:spLocks noGrp="1"/>
          </p:cNvSpPr>
          <p:nvPr>
            <p:ph type="body" sz="half" idx="2"/>
          </p:nvPr>
        </p:nvSpPr>
        <p:spPr>
          <a:xfrm>
            <a:off x="539999" y="3536950"/>
            <a:ext cx="4511425" cy="2771774"/>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3A22E6-7E01-4547-8555-B2C197543921}"/>
              </a:ext>
            </a:extLst>
          </p:cNvPr>
          <p:cNvSpPr>
            <a:spLocks noGrp="1"/>
          </p:cNvSpPr>
          <p:nvPr>
            <p:ph type="dt" sz="half" idx="10"/>
          </p:nvPr>
        </p:nvSpPr>
        <p:spPr/>
        <p:txBody>
          <a:bodyPr/>
          <a:lstStyle/>
          <a:p>
            <a:fld id="{7CF0BCE0-945C-4FDF-95A1-2149B1FF5B83}" type="datetimeFigureOut">
              <a:rPr lang="en-US" smtClean="0"/>
              <a:t>1/7/24</a:t>
            </a:fld>
            <a:endParaRPr lang="en-US"/>
          </a:p>
        </p:txBody>
      </p:sp>
      <p:sp>
        <p:nvSpPr>
          <p:cNvPr id="6" name="Footer Placeholder 5">
            <a:extLst>
              <a:ext uri="{FF2B5EF4-FFF2-40B4-BE49-F238E27FC236}">
                <a16:creationId xmlns:a16="http://schemas.microsoft.com/office/drawing/2014/main" id="{A90F6BEC-98F3-43FE-BA9B-B046D8917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2FAF54-57F0-46F9-A1BA-B554E14017DF}"/>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949611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749C77-AA3A-4DA0-9E20-32FCD2B8BD5F}"/>
              </a:ext>
            </a:extLst>
          </p:cNvPr>
          <p:cNvSpPr>
            <a:spLocks noGrp="1"/>
          </p:cNvSpPr>
          <p:nvPr>
            <p:ph type="title"/>
          </p:nvPr>
        </p:nvSpPr>
        <p:spPr>
          <a:xfrm>
            <a:off x="540000" y="540000"/>
            <a:ext cx="11101135" cy="18095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8DC81A-9B5E-4A92-AA7B-3D750F95F434}"/>
              </a:ext>
            </a:extLst>
          </p:cNvPr>
          <p:cNvSpPr>
            <a:spLocks noGrp="1"/>
          </p:cNvSpPr>
          <p:nvPr>
            <p:ph type="body" idx="1"/>
          </p:nvPr>
        </p:nvSpPr>
        <p:spPr>
          <a:xfrm>
            <a:off x="540000" y="2528887"/>
            <a:ext cx="11101136" cy="37798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604B8083-48FB-4D6A-B77A-262FE3E23D6C}"/>
              </a:ext>
            </a:extLst>
          </p:cNvPr>
          <p:cNvSpPr>
            <a:spLocks noGrp="1"/>
          </p:cNvSpPr>
          <p:nvPr>
            <p:ph type="ftr" sz="quarter" idx="3"/>
          </p:nvPr>
        </p:nvSpPr>
        <p:spPr>
          <a:xfrm>
            <a:off x="540000" y="6314400"/>
            <a:ext cx="7350795" cy="365125"/>
          </a:xfrm>
          <a:prstGeom prst="rect">
            <a:avLst/>
          </a:prstGeom>
        </p:spPr>
        <p:txBody>
          <a:bodyPr vert="horz" lIns="91440" tIns="45720" rIns="91440" bIns="45720" rtlCol="0" anchor="ctr"/>
          <a:lstStyle>
            <a:lvl1pPr algn="l">
              <a:defRPr sz="1000" spc="100" baseline="0">
                <a:solidFill>
                  <a:schemeClr val="tx1"/>
                </a:solidFill>
              </a:defRPr>
            </a:lvl1pPr>
          </a:lstStyle>
          <a:p>
            <a:endParaRPr lang="en-US" sz="1000" dirty="0"/>
          </a:p>
        </p:txBody>
      </p:sp>
      <p:sp>
        <p:nvSpPr>
          <p:cNvPr id="4" name="Date Placeholder 3">
            <a:extLst>
              <a:ext uri="{FF2B5EF4-FFF2-40B4-BE49-F238E27FC236}">
                <a16:creationId xmlns:a16="http://schemas.microsoft.com/office/drawing/2014/main" id="{41EDA5BD-F7C8-4883-81D1-EF1F6F00EF72}"/>
              </a:ext>
            </a:extLst>
          </p:cNvPr>
          <p:cNvSpPr>
            <a:spLocks noGrp="1"/>
          </p:cNvSpPr>
          <p:nvPr>
            <p:ph type="dt" sz="half" idx="2"/>
          </p:nvPr>
        </p:nvSpPr>
        <p:spPr>
          <a:xfrm>
            <a:off x="8075613" y="6314400"/>
            <a:ext cx="2623468" cy="365125"/>
          </a:xfrm>
          <a:prstGeom prst="rect">
            <a:avLst/>
          </a:prstGeom>
        </p:spPr>
        <p:txBody>
          <a:bodyPr vert="horz" lIns="91440" tIns="45720" rIns="91440" bIns="45720" rtlCol="0" anchor="ctr"/>
          <a:lstStyle>
            <a:lvl1pPr algn="r">
              <a:defRPr sz="1000" cap="none" spc="100" baseline="0">
                <a:solidFill>
                  <a:schemeClr val="tx1"/>
                </a:solidFill>
              </a:defRPr>
            </a:lvl1pPr>
          </a:lstStyle>
          <a:p>
            <a:pPr algn="r"/>
            <a:fld id="{7CF0BCE0-945C-4FDF-95A1-2149B1FF5B83}" type="datetimeFigureOut">
              <a:rPr lang="en-US" smtClean="0"/>
              <a:pPr algn="r"/>
              <a:t>1/7/24</a:t>
            </a:fld>
            <a:endParaRPr lang="en-US" dirty="0"/>
          </a:p>
        </p:txBody>
      </p:sp>
      <p:sp>
        <p:nvSpPr>
          <p:cNvPr id="6" name="Slide Number Placeholder 5">
            <a:extLst>
              <a:ext uri="{FF2B5EF4-FFF2-40B4-BE49-F238E27FC236}">
                <a16:creationId xmlns:a16="http://schemas.microsoft.com/office/drawing/2014/main" id="{AB48FEDB-2614-400B-9C19-0F4D448D98AB}"/>
              </a:ext>
            </a:extLst>
          </p:cNvPr>
          <p:cNvSpPr>
            <a:spLocks noGrp="1"/>
          </p:cNvSpPr>
          <p:nvPr>
            <p:ph type="sldNum" sz="quarter" idx="4"/>
          </p:nvPr>
        </p:nvSpPr>
        <p:spPr>
          <a:xfrm>
            <a:off x="10883899" y="6314400"/>
            <a:ext cx="757237" cy="365125"/>
          </a:xfrm>
          <a:prstGeom prst="rect">
            <a:avLst/>
          </a:prstGeom>
        </p:spPr>
        <p:txBody>
          <a:bodyPr vert="horz" lIns="91440" tIns="45720" rIns="91440" bIns="45720" rtlCol="0" anchor="ctr"/>
          <a:lstStyle>
            <a:lvl1pPr algn="r">
              <a:defRPr sz="1000" spc="100" baseline="0">
                <a:solidFill>
                  <a:schemeClr val="tx1"/>
                </a:solidFill>
              </a:defRPr>
            </a:lvl1p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2434568852"/>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70000" indent="-270000" algn="l" defTabSz="914400" rtl="0" eaLnBrk="1" latinLnBrk="0" hangingPunct="1">
        <a:lnSpc>
          <a:spcPct val="125000"/>
        </a:lnSpc>
        <a:spcBef>
          <a:spcPts val="1000"/>
        </a:spcBef>
        <a:buFont typeface="Arial" panose="020B0604020202020204" pitchFamily="34" charset="0"/>
        <a:buChar char="•"/>
        <a:defRPr sz="1800" kern="1200" spc="50" baseline="0">
          <a:solidFill>
            <a:schemeClr val="tx1"/>
          </a:solidFill>
          <a:latin typeface="+mn-lt"/>
          <a:ea typeface="+mn-ea"/>
          <a:cs typeface="+mn-cs"/>
        </a:defRPr>
      </a:lvl1pPr>
      <a:lvl2pPr marL="72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2pPr>
      <a:lvl3pPr marL="108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3pPr>
      <a:lvl4pPr marL="144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4pPr>
      <a:lvl5pPr marL="180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3C99B9-227D-5C37-48F0-EB7EE5CCA0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D0C43E-B0F9-E069-14B1-16F1AA0AD1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768E62-7443-2346-6D75-F72EF43CBB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a:fld id="{7CF0BCE0-945C-4FDF-95A1-2149B1FF5B83}" type="datetimeFigureOut">
              <a:rPr lang="en-US" smtClean="0"/>
              <a:pPr algn="r"/>
              <a:t>1/7/24</a:t>
            </a:fld>
            <a:endParaRPr lang="en-US" dirty="0"/>
          </a:p>
        </p:txBody>
      </p:sp>
      <p:sp>
        <p:nvSpPr>
          <p:cNvPr id="5" name="Footer Placeholder 4">
            <a:extLst>
              <a:ext uri="{FF2B5EF4-FFF2-40B4-BE49-F238E27FC236}">
                <a16:creationId xmlns:a16="http://schemas.microsoft.com/office/drawing/2014/main" id="{5E9BA4CD-3EF8-A37D-CF16-D9E4C646E3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z="1000" dirty="0"/>
          </a:p>
        </p:txBody>
      </p:sp>
      <p:sp>
        <p:nvSpPr>
          <p:cNvPr id="6" name="Slide Number Placeholder 5">
            <a:extLst>
              <a:ext uri="{FF2B5EF4-FFF2-40B4-BE49-F238E27FC236}">
                <a16:creationId xmlns:a16="http://schemas.microsoft.com/office/drawing/2014/main" id="{8C5B12CE-6A6C-6B01-1913-5D88088803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394783115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40000"/>
            <a:ext cx="4500561" cy="4259814"/>
          </a:xfrm>
        </p:spPr>
        <p:txBody>
          <a:bodyPr>
            <a:normAutofit/>
          </a:bodyPr>
          <a:lstStyle/>
          <a:p>
            <a:r>
              <a:rPr lang="en-US">
                <a:solidFill>
                  <a:srgbClr val="FFFFFF"/>
                </a:solidFill>
              </a:rPr>
              <a:t>Ellipsis</a:t>
            </a: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40000" y="4988476"/>
            <a:ext cx="4500561" cy="1320249"/>
          </a:xfrm>
        </p:spPr>
        <p:txBody>
          <a:bodyPr>
            <a:normAutofit/>
          </a:bodyPr>
          <a:lstStyle/>
          <a:p>
            <a:r>
              <a:rPr lang="en-US" dirty="0">
                <a:solidFill>
                  <a:srgbClr val="FFFFFF"/>
                </a:solidFill>
              </a:rPr>
              <a:t>1 Timothy 2:9-10</a:t>
            </a:r>
          </a:p>
        </p:txBody>
      </p:sp>
    </p:spTree>
    <p:extLst>
      <p:ext uri="{BB962C8B-B14F-4D97-AF65-F5344CB8AC3E}">
        <p14:creationId xmlns:p14="http://schemas.microsoft.com/office/powerpoint/2010/main" val="37755908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39999"/>
            <a:ext cx="7164083" cy="1488498"/>
          </a:xfrm>
        </p:spPr>
        <p:txBody>
          <a:bodyPr>
            <a:normAutofit fontScale="90000"/>
          </a:bodyPr>
          <a:lstStyle/>
          <a:p>
            <a:r>
              <a:rPr lang="en-US" sz="6700" dirty="0">
                <a:solidFill>
                  <a:srgbClr val="FFFFFF"/>
                </a:solidFill>
              </a:rPr>
              <a:t>Elliptical Phrases</a:t>
            </a:r>
            <a:br>
              <a:rPr lang="en-US" sz="6000" dirty="0">
                <a:solidFill>
                  <a:srgbClr val="FFFFFF"/>
                </a:solidFill>
              </a:rPr>
            </a:br>
            <a:r>
              <a:rPr lang="en-US" sz="4900" i="1" dirty="0">
                <a:solidFill>
                  <a:schemeClr val="bg1"/>
                </a:solidFill>
              </a:rPr>
              <a:t>not – but</a:t>
            </a:r>
            <a:r>
              <a:rPr lang="en-US" sz="4900" dirty="0">
                <a:solidFill>
                  <a:schemeClr val="bg1"/>
                </a:solidFill>
              </a:rPr>
              <a:t> sentence structure</a:t>
            </a:r>
            <a:endParaRPr lang="en-US" sz="6000" dirty="0">
              <a:solidFill>
                <a:schemeClr val="bg1"/>
              </a:solidFill>
            </a:endParaRP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40000" y="2295230"/>
            <a:ext cx="5556000" cy="4013495"/>
          </a:xfrm>
        </p:spPr>
        <p:txBody>
          <a:bodyPr>
            <a:normAutofit fontScale="92500" lnSpcReduction="20000"/>
          </a:bodyPr>
          <a:lstStyle/>
          <a:p>
            <a:pPr marL="457200" indent="-457200">
              <a:buFont typeface="Arial" panose="020B0604020202020204" pitchFamily="34" charset="0"/>
              <a:buChar char="•"/>
            </a:pPr>
            <a:r>
              <a:rPr lang="en-US" sz="2800" b="1" cap="none" dirty="0">
                <a:solidFill>
                  <a:srgbClr val="FFFFFF"/>
                </a:solidFill>
              </a:rPr>
              <a:t>John 6:27 </a:t>
            </a:r>
          </a:p>
          <a:p>
            <a:pPr marL="457200" indent="-457200">
              <a:buFont typeface="Arial" panose="020B0604020202020204" pitchFamily="34" charset="0"/>
              <a:buChar char="•"/>
            </a:pPr>
            <a:r>
              <a:rPr lang="en-US" sz="2800" cap="none" dirty="0">
                <a:solidFill>
                  <a:srgbClr val="FFFFFF"/>
                </a:solidFill>
              </a:rPr>
              <a:t>Do </a:t>
            </a:r>
            <a:r>
              <a:rPr lang="en-US" sz="2800" b="1" u="sng" cap="none" dirty="0">
                <a:solidFill>
                  <a:srgbClr val="FFFFFF"/>
                </a:solidFill>
              </a:rPr>
              <a:t>not</a:t>
            </a:r>
            <a:r>
              <a:rPr lang="en-US" sz="2800" cap="none" dirty="0">
                <a:solidFill>
                  <a:srgbClr val="FFFFFF"/>
                </a:solidFill>
              </a:rPr>
              <a:t> </a:t>
            </a:r>
            <a:r>
              <a:rPr lang="en-US" sz="2800" cap="none" dirty="0"/>
              <a:t>labor </a:t>
            </a:r>
            <a:r>
              <a:rPr lang="en-US" sz="2800" cap="none" dirty="0">
                <a:solidFill>
                  <a:srgbClr val="FFC000"/>
                </a:solidFill>
              </a:rPr>
              <a:t>(only)</a:t>
            </a:r>
            <a:r>
              <a:rPr lang="en-US" sz="2800" cap="none" dirty="0">
                <a:solidFill>
                  <a:srgbClr val="FFFFFF"/>
                </a:solidFill>
              </a:rPr>
              <a:t> for the food which perishes, </a:t>
            </a:r>
            <a:r>
              <a:rPr lang="en-US" sz="2800" b="1" u="sng" cap="none" dirty="0">
                <a:solidFill>
                  <a:srgbClr val="FFFFFF"/>
                </a:solidFill>
              </a:rPr>
              <a:t>but</a:t>
            </a:r>
            <a:r>
              <a:rPr lang="en-US" sz="2800" cap="none" dirty="0">
                <a:solidFill>
                  <a:srgbClr val="FFFFFF"/>
                </a:solidFill>
              </a:rPr>
              <a:t> </a:t>
            </a:r>
            <a:r>
              <a:rPr lang="en-US" sz="2800" cap="none" dirty="0">
                <a:solidFill>
                  <a:srgbClr val="FFC000"/>
                </a:solidFill>
              </a:rPr>
              <a:t>(especially)</a:t>
            </a:r>
            <a:r>
              <a:rPr lang="en-US" sz="2800" cap="none" dirty="0">
                <a:solidFill>
                  <a:srgbClr val="FFFFFF"/>
                </a:solidFill>
              </a:rPr>
              <a:t> for the food which endures to everlasting life, which the Son of Man will give you, because God the Father has set His seal on Him.</a:t>
            </a:r>
          </a:p>
        </p:txBody>
      </p:sp>
    </p:spTree>
    <p:extLst>
      <p:ext uri="{BB962C8B-B14F-4D97-AF65-F5344CB8AC3E}">
        <p14:creationId xmlns:p14="http://schemas.microsoft.com/office/powerpoint/2010/main" val="928137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39999"/>
            <a:ext cx="7164083" cy="1488498"/>
          </a:xfrm>
        </p:spPr>
        <p:txBody>
          <a:bodyPr>
            <a:normAutofit fontScale="90000"/>
          </a:bodyPr>
          <a:lstStyle/>
          <a:p>
            <a:r>
              <a:rPr lang="en-US" sz="6700" dirty="0">
                <a:solidFill>
                  <a:srgbClr val="FFFFFF"/>
                </a:solidFill>
              </a:rPr>
              <a:t>Elliptical Phrases</a:t>
            </a:r>
            <a:br>
              <a:rPr lang="en-US" sz="6000" dirty="0">
                <a:solidFill>
                  <a:srgbClr val="FFFFFF"/>
                </a:solidFill>
              </a:rPr>
            </a:br>
            <a:r>
              <a:rPr lang="en-US" sz="4900" i="1" dirty="0">
                <a:solidFill>
                  <a:schemeClr val="bg1"/>
                </a:solidFill>
              </a:rPr>
              <a:t>not – but</a:t>
            </a:r>
            <a:r>
              <a:rPr lang="en-US" sz="4900" dirty="0">
                <a:solidFill>
                  <a:schemeClr val="bg1"/>
                </a:solidFill>
              </a:rPr>
              <a:t> sentence structure</a:t>
            </a:r>
            <a:endParaRPr lang="en-US" sz="6000" dirty="0">
              <a:solidFill>
                <a:schemeClr val="bg1"/>
              </a:solidFill>
            </a:endParaRP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39999" y="2295230"/>
            <a:ext cx="5787229" cy="4013495"/>
          </a:xfrm>
        </p:spPr>
        <p:txBody>
          <a:bodyPr>
            <a:normAutofit/>
          </a:bodyPr>
          <a:lstStyle/>
          <a:p>
            <a:pPr marL="457200" indent="-457200">
              <a:buFont typeface="Arial" panose="020B0604020202020204" pitchFamily="34" charset="0"/>
              <a:buChar char="•"/>
            </a:pPr>
            <a:r>
              <a:rPr lang="en-US" sz="2600" b="1" cap="none" dirty="0">
                <a:solidFill>
                  <a:srgbClr val="FFFFFF"/>
                </a:solidFill>
              </a:rPr>
              <a:t>John 6:27 </a:t>
            </a:r>
          </a:p>
          <a:p>
            <a:pPr marL="457200" indent="-457200">
              <a:buFont typeface="Arial" panose="020B0604020202020204" pitchFamily="34" charset="0"/>
              <a:buChar char="•"/>
            </a:pPr>
            <a:r>
              <a:rPr lang="en-US" sz="2600" b="1" u="sng" cap="none" dirty="0">
                <a:solidFill>
                  <a:srgbClr val="FFFFFF"/>
                </a:solidFill>
              </a:rPr>
              <a:t>not</a:t>
            </a:r>
            <a:r>
              <a:rPr lang="en-US" sz="2600" cap="none" dirty="0"/>
              <a:t> </a:t>
            </a:r>
            <a:r>
              <a:rPr lang="en-US" sz="2600" cap="none" dirty="0">
                <a:solidFill>
                  <a:srgbClr val="FFC000"/>
                </a:solidFill>
              </a:rPr>
              <a:t>(only)</a:t>
            </a:r>
            <a:r>
              <a:rPr lang="en-US" sz="2600" cap="none" dirty="0">
                <a:solidFill>
                  <a:srgbClr val="FFFFFF"/>
                </a:solidFill>
              </a:rPr>
              <a:t> - </a:t>
            </a:r>
            <a:r>
              <a:rPr lang="en-US" sz="2600" b="1" u="sng" cap="none" dirty="0">
                <a:solidFill>
                  <a:srgbClr val="FFFFFF"/>
                </a:solidFill>
              </a:rPr>
              <a:t>but</a:t>
            </a:r>
            <a:r>
              <a:rPr lang="en-US" sz="2600" cap="none" dirty="0">
                <a:solidFill>
                  <a:srgbClr val="FFFFFF"/>
                </a:solidFill>
              </a:rPr>
              <a:t> </a:t>
            </a:r>
            <a:r>
              <a:rPr lang="en-US" sz="2600" cap="none" dirty="0">
                <a:solidFill>
                  <a:srgbClr val="FFC000"/>
                </a:solidFill>
              </a:rPr>
              <a:t>(especially)</a:t>
            </a:r>
          </a:p>
          <a:p>
            <a:pPr marL="457200" indent="-457200">
              <a:buFont typeface="Arial" panose="020B0604020202020204" pitchFamily="34" charset="0"/>
              <a:buChar char="•"/>
            </a:pPr>
            <a:r>
              <a:rPr lang="en-US" sz="2600" cap="none" dirty="0">
                <a:solidFill>
                  <a:srgbClr val="FFFFFF"/>
                </a:solidFill>
              </a:rPr>
              <a:t>This ellipsis draws attention to where we should place the </a:t>
            </a:r>
            <a:r>
              <a:rPr lang="en-US" sz="2600" b="1" cap="none" dirty="0">
                <a:solidFill>
                  <a:srgbClr val="FFC000"/>
                </a:solidFill>
              </a:rPr>
              <a:t>emphasis</a:t>
            </a:r>
            <a:r>
              <a:rPr lang="en-US" sz="2600" cap="none" dirty="0">
                <a:solidFill>
                  <a:srgbClr val="FFFFFF"/>
                </a:solidFill>
              </a:rPr>
              <a:t> and </a:t>
            </a:r>
            <a:r>
              <a:rPr lang="en-US" sz="2600" b="1" cap="none" dirty="0">
                <a:solidFill>
                  <a:srgbClr val="FFC000"/>
                </a:solidFill>
              </a:rPr>
              <a:t>priority</a:t>
            </a:r>
          </a:p>
        </p:txBody>
      </p:sp>
    </p:spTree>
    <p:extLst>
      <p:ext uri="{BB962C8B-B14F-4D97-AF65-F5344CB8AC3E}">
        <p14:creationId xmlns:p14="http://schemas.microsoft.com/office/powerpoint/2010/main" val="35640572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39999"/>
            <a:ext cx="7164083" cy="1488498"/>
          </a:xfrm>
        </p:spPr>
        <p:txBody>
          <a:bodyPr>
            <a:normAutofit fontScale="90000"/>
          </a:bodyPr>
          <a:lstStyle/>
          <a:p>
            <a:r>
              <a:rPr lang="en-US" sz="6700" dirty="0">
                <a:solidFill>
                  <a:srgbClr val="FFFFFF"/>
                </a:solidFill>
              </a:rPr>
              <a:t>Elliptical Phrases</a:t>
            </a:r>
            <a:br>
              <a:rPr lang="en-US" sz="6000" dirty="0">
                <a:solidFill>
                  <a:srgbClr val="FFFFFF"/>
                </a:solidFill>
              </a:rPr>
            </a:br>
            <a:r>
              <a:rPr lang="en-US" sz="4900" i="1" dirty="0">
                <a:solidFill>
                  <a:schemeClr val="bg1"/>
                </a:solidFill>
              </a:rPr>
              <a:t>not – but</a:t>
            </a:r>
            <a:r>
              <a:rPr lang="en-US" sz="4900" dirty="0">
                <a:solidFill>
                  <a:schemeClr val="bg1"/>
                </a:solidFill>
              </a:rPr>
              <a:t> sentence structure</a:t>
            </a:r>
            <a:endParaRPr lang="en-US" sz="6000" dirty="0">
              <a:solidFill>
                <a:schemeClr val="bg1"/>
              </a:solidFill>
            </a:endParaRP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40000" y="2295230"/>
            <a:ext cx="5556000" cy="4013495"/>
          </a:xfrm>
        </p:spPr>
        <p:txBody>
          <a:bodyPr>
            <a:normAutofit/>
          </a:bodyPr>
          <a:lstStyle/>
          <a:p>
            <a:pPr marL="457200" indent="-457200">
              <a:buFont typeface="Arial" panose="020B0604020202020204" pitchFamily="34" charset="0"/>
              <a:buChar char="•"/>
            </a:pPr>
            <a:r>
              <a:rPr lang="en-US" sz="2600" b="1" cap="none" dirty="0">
                <a:solidFill>
                  <a:srgbClr val="FFFFFF"/>
                </a:solidFill>
              </a:rPr>
              <a:t>John 12:44 </a:t>
            </a:r>
          </a:p>
          <a:p>
            <a:pPr marL="457200" indent="-457200">
              <a:buFont typeface="Arial" panose="020B0604020202020204" pitchFamily="34" charset="0"/>
              <a:buChar char="•"/>
            </a:pPr>
            <a:r>
              <a:rPr lang="en-US" sz="2600" cap="none" dirty="0">
                <a:solidFill>
                  <a:srgbClr val="FFFFFF"/>
                </a:solidFill>
              </a:rPr>
              <a:t>Then Jesus cried out and said, “He who believes in Me, believes not in Me but in Him who sent Me.</a:t>
            </a:r>
          </a:p>
        </p:txBody>
      </p:sp>
    </p:spTree>
    <p:extLst>
      <p:ext uri="{BB962C8B-B14F-4D97-AF65-F5344CB8AC3E}">
        <p14:creationId xmlns:p14="http://schemas.microsoft.com/office/powerpoint/2010/main" val="2173002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39999"/>
            <a:ext cx="7164083" cy="1488498"/>
          </a:xfrm>
        </p:spPr>
        <p:txBody>
          <a:bodyPr>
            <a:normAutofit fontScale="90000"/>
          </a:bodyPr>
          <a:lstStyle/>
          <a:p>
            <a:r>
              <a:rPr lang="en-US" sz="6700" dirty="0">
                <a:solidFill>
                  <a:srgbClr val="FFFFFF"/>
                </a:solidFill>
              </a:rPr>
              <a:t>Elliptical Phrases</a:t>
            </a:r>
            <a:br>
              <a:rPr lang="en-US" sz="6000" dirty="0">
                <a:solidFill>
                  <a:srgbClr val="FFFFFF"/>
                </a:solidFill>
              </a:rPr>
            </a:br>
            <a:r>
              <a:rPr lang="en-US" sz="4900" i="1" dirty="0">
                <a:solidFill>
                  <a:schemeClr val="bg1"/>
                </a:solidFill>
              </a:rPr>
              <a:t>not – but</a:t>
            </a:r>
            <a:r>
              <a:rPr lang="en-US" sz="4900" dirty="0">
                <a:solidFill>
                  <a:schemeClr val="bg1"/>
                </a:solidFill>
              </a:rPr>
              <a:t> sentence structure</a:t>
            </a:r>
            <a:endParaRPr lang="en-US" sz="6000" dirty="0">
              <a:solidFill>
                <a:schemeClr val="bg1"/>
              </a:solidFill>
            </a:endParaRP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40000" y="2295230"/>
            <a:ext cx="5556000" cy="4013495"/>
          </a:xfrm>
        </p:spPr>
        <p:txBody>
          <a:bodyPr>
            <a:normAutofit/>
          </a:bodyPr>
          <a:lstStyle/>
          <a:p>
            <a:pPr marL="457200" indent="-457200">
              <a:buFont typeface="Arial" panose="020B0604020202020204" pitchFamily="34" charset="0"/>
              <a:buChar char="•"/>
            </a:pPr>
            <a:r>
              <a:rPr lang="en-US" sz="2600" b="1" cap="none" dirty="0">
                <a:solidFill>
                  <a:srgbClr val="FFFFFF"/>
                </a:solidFill>
              </a:rPr>
              <a:t>John 12:44 </a:t>
            </a:r>
          </a:p>
          <a:p>
            <a:pPr marL="457200" indent="-457200">
              <a:buFont typeface="Arial" panose="020B0604020202020204" pitchFamily="34" charset="0"/>
              <a:buChar char="•"/>
            </a:pPr>
            <a:r>
              <a:rPr lang="en-US" sz="2600" cap="none" dirty="0">
                <a:solidFill>
                  <a:srgbClr val="FFFFFF"/>
                </a:solidFill>
              </a:rPr>
              <a:t>Then Jesus cried out and said, “He who believes in Me, believes </a:t>
            </a:r>
            <a:r>
              <a:rPr lang="en-US" sz="2600" b="1" u="sng" cap="none" dirty="0">
                <a:solidFill>
                  <a:srgbClr val="FFFFFF"/>
                </a:solidFill>
              </a:rPr>
              <a:t>not</a:t>
            </a:r>
            <a:r>
              <a:rPr lang="en-US" sz="2600" cap="none" dirty="0">
                <a:solidFill>
                  <a:srgbClr val="FFFFFF"/>
                </a:solidFill>
              </a:rPr>
              <a:t> in Me </a:t>
            </a:r>
            <a:r>
              <a:rPr lang="en-US" sz="2600" b="1" u="sng" cap="none" dirty="0">
                <a:solidFill>
                  <a:srgbClr val="FFFFFF"/>
                </a:solidFill>
              </a:rPr>
              <a:t>but</a:t>
            </a:r>
            <a:r>
              <a:rPr lang="en-US" sz="2600" cap="none" dirty="0">
                <a:solidFill>
                  <a:srgbClr val="FFFFFF"/>
                </a:solidFill>
              </a:rPr>
              <a:t> in Him who sent Me.</a:t>
            </a:r>
          </a:p>
        </p:txBody>
      </p:sp>
    </p:spTree>
    <p:extLst>
      <p:ext uri="{BB962C8B-B14F-4D97-AF65-F5344CB8AC3E}">
        <p14:creationId xmlns:p14="http://schemas.microsoft.com/office/powerpoint/2010/main" val="337439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39999"/>
            <a:ext cx="7164083" cy="1488498"/>
          </a:xfrm>
        </p:spPr>
        <p:txBody>
          <a:bodyPr>
            <a:normAutofit fontScale="90000"/>
          </a:bodyPr>
          <a:lstStyle/>
          <a:p>
            <a:r>
              <a:rPr lang="en-US" sz="6700" dirty="0">
                <a:solidFill>
                  <a:srgbClr val="FFFFFF"/>
                </a:solidFill>
              </a:rPr>
              <a:t>Elliptical Phrases</a:t>
            </a:r>
            <a:br>
              <a:rPr lang="en-US" sz="6000" dirty="0">
                <a:solidFill>
                  <a:srgbClr val="FFFFFF"/>
                </a:solidFill>
              </a:rPr>
            </a:br>
            <a:r>
              <a:rPr lang="en-US" sz="4900" i="1" dirty="0">
                <a:solidFill>
                  <a:schemeClr val="bg1"/>
                </a:solidFill>
              </a:rPr>
              <a:t>not – but</a:t>
            </a:r>
            <a:r>
              <a:rPr lang="en-US" sz="4900" dirty="0">
                <a:solidFill>
                  <a:schemeClr val="bg1"/>
                </a:solidFill>
              </a:rPr>
              <a:t> sentence structure</a:t>
            </a:r>
            <a:endParaRPr lang="en-US" sz="6000" dirty="0">
              <a:solidFill>
                <a:schemeClr val="bg1"/>
              </a:solidFill>
            </a:endParaRP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40000" y="2295230"/>
            <a:ext cx="5556000" cy="4013495"/>
          </a:xfrm>
        </p:spPr>
        <p:txBody>
          <a:bodyPr>
            <a:normAutofit/>
          </a:bodyPr>
          <a:lstStyle/>
          <a:p>
            <a:pPr marL="457200" indent="-457200">
              <a:buFont typeface="Arial" panose="020B0604020202020204" pitchFamily="34" charset="0"/>
              <a:buChar char="•"/>
            </a:pPr>
            <a:r>
              <a:rPr lang="en-US" sz="2600" b="1" cap="none" dirty="0">
                <a:solidFill>
                  <a:srgbClr val="FFFFFF"/>
                </a:solidFill>
              </a:rPr>
              <a:t>John 12:44 </a:t>
            </a:r>
          </a:p>
          <a:p>
            <a:pPr marL="457200" indent="-457200">
              <a:buFont typeface="Arial" panose="020B0604020202020204" pitchFamily="34" charset="0"/>
              <a:buChar char="•"/>
            </a:pPr>
            <a:r>
              <a:rPr lang="en-US" sz="2600" cap="none" dirty="0">
                <a:solidFill>
                  <a:srgbClr val="FFFFFF"/>
                </a:solidFill>
              </a:rPr>
              <a:t>Then Jesus cried out and said, “He who believes in Me, believes </a:t>
            </a:r>
            <a:r>
              <a:rPr lang="en-US" sz="2600" b="1" u="sng" cap="none" dirty="0">
                <a:solidFill>
                  <a:srgbClr val="FFFFFF"/>
                </a:solidFill>
              </a:rPr>
              <a:t>not</a:t>
            </a:r>
            <a:r>
              <a:rPr lang="en-US" sz="2600" cap="none" dirty="0">
                <a:solidFill>
                  <a:srgbClr val="FFFFFF"/>
                </a:solidFill>
              </a:rPr>
              <a:t> </a:t>
            </a:r>
            <a:r>
              <a:rPr lang="en-US" sz="2400" cap="none" dirty="0">
                <a:solidFill>
                  <a:srgbClr val="FFC000"/>
                </a:solidFill>
              </a:rPr>
              <a:t>(only) </a:t>
            </a:r>
            <a:r>
              <a:rPr lang="en-US" sz="2600" cap="none" dirty="0">
                <a:solidFill>
                  <a:srgbClr val="FFFFFF"/>
                </a:solidFill>
              </a:rPr>
              <a:t>in Me </a:t>
            </a:r>
            <a:r>
              <a:rPr lang="en-US" sz="2600" b="1" u="sng" cap="none" dirty="0">
                <a:solidFill>
                  <a:srgbClr val="FFFFFF"/>
                </a:solidFill>
              </a:rPr>
              <a:t>but</a:t>
            </a:r>
            <a:r>
              <a:rPr lang="en-US" sz="2600" cap="none" dirty="0">
                <a:solidFill>
                  <a:srgbClr val="FFFFFF"/>
                </a:solidFill>
              </a:rPr>
              <a:t> </a:t>
            </a:r>
            <a:r>
              <a:rPr lang="en-US" sz="2400" cap="none" dirty="0">
                <a:solidFill>
                  <a:srgbClr val="FFC000"/>
                </a:solidFill>
              </a:rPr>
              <a:t>(also / especially) </a:t>
            </a:r>
            <a:r>
              <a:rPr lang="en-US" sz="2600" cap="none" dirty="0">
                <a:solidFill>
                  <a:srgbClr val="FFFFFF"/>
                </a:solidFill>
              </a:rPr>
              <a:t>in Him who sent Me.</a:t>
            </a:r>
          </a:p>
        </p:txBody>
      </p:sp>
    </p:spTree>
    <p:extLst>
      <p:ext uri="{BB962C8B-B14F-4D97-AF65-F5344CB8AC3E}">
        <p14:creationId xmlns:p14="http://schemas.microsoft.com/office/powerpoint/2010/main" val="163474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39999"/>
            <a:ext cx="7164083" cy="1488498"/>
          </a:xfrm>
        </p:spPr>
        <p:txBody>
          <a:bodyPr>
            <a:normAutofit fontScale="90000"/>
          </a:bodyPr>
          <a:lstStyle/>
          <a:p>
            <a:r>
              <a:rPr lang="en-US" sz="6700" dirty="0">
                <a:solidFill>
                  <a:srgbClr val="FFFFFF"/>
                </a:solidFill>
              </a:rPr>
              <a:t>Elliptical Phrases</a:t>
            </a:r>
            <a:br>
              <a:rPr lang="en-US" sz="6000" dirty="0">
                <a:solidFill>
                  <a:srgbClr val="FFFFFF"/>
                </a:solidFill>
              </a:rPr>
            </a:br>
            <a:r>
              <a:rPr lang="en-US" sz="4900" i="1" dirty="0">
                <a:solidFill>
                  <a:schemeClr val="bg1"/>
                </a:solidFill>
              </a:rPr>
              <a:t>not – but</a:t>
            </a:r>
            <a:r>
              <a:rPr lang="en-US" sz="4900" dirty="0">
                <a:solidFill>
                  <a:schemeClr val="bg1"/>
                </a:solidFill>
              </a:rPr>
              <a:t> sentence structure</a:t>
            </a:r>
            <a:endParaRPr lang="en-US" sz="6000" dirty="0">
              <a:solidFill>
                <a:schemeClr val="bg1"/>
              </a:solidFill>
            </a:endParaRP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39999" y="2295230"/>
            <a:ext cx="7164083" cy="4357818"/>
          </a:xfrm>
        </p:spPr>
        <p:txBody>
          <a:bodyPr>
            <a:normAutofit fontScale="92500" lnSpcReduction="10000"/>
          </a:bodyPr>
          <a:lstStyle/>
          <a:p>
            <a:pPr marL="457200" indent="-457200">
              <a:buFont typeface="Arial" panose="020B0604020202020204" pitchFamily="34" charset="0"/>
              <a:buChar char="•"/>
            </a:pPr>
            <a:r>
              <a:rPr lang="en-US" sz="2800" b="1" cap="none" dirty="0">
                <a:solidFill>
                  <a:srgbClr val="FFFFFF"/>
                </a:solidFill>
              </a:rPr>
              <a:t>1 Timothy 2:9-10</a:t>
            </a:r>
          </a:p>
          <a:p>
            <a:pPr marL="457200" indent="-457200">
              <a:buFont typeface="Arial" panose="020B0604020202020204" pitchFamily="34" charset="0"/>
              <a:buChar char="•"/>
            </a:pPr>
            <a:r>
              <a:rPr lang="en-US" sz="2800" cap="none" baseline="30000" dirty="0">
                <a:solidFill>
                  <a:srgbClr val="FFFFFF"/>
                </a:solidFill>
              </a:rPr>
              <a:t>9</a:t>
            </a:r>
            <a:r>
              <a:rPr lang="en-US" sz="2800" cap="none" dirty="0">
                <a:solidFill>
                  <a:srgbClr val="FFFFFF"/>
                </a:solidFill>
              </a:rPr>
              <a:t> “in like manner also, that the women adorn themselves in modest apparel, with propriety and moderation, not with braided hair or gold or pearls or costly clothing, </a:t>
            </a:r>
            <a:r>
              <a:rPr lang="en-US" sz="2800" cap="none" baseline="30000" dirty="0">
                <a:solidFill>
                  <a:srgbClr val="FFFFFF"/>
                </a:solidFill>
              </a:rPr>
              <a:t>10</a:t>
            </a:r>
            <a:r>
              <a:rPr lang="en-US" sz="2800" cap="none" dirty="0">
                <a:solidFill>
                  <a:srgbClr val="FFFFFF"/>
                </a:solidFill>
              </a:rPr>
              <a:t> but, which is proper for women professing godliness, with good works.”</a:t>
            </a:r>
          </a:p>
        </p:txBody>
      </p:sp>
    </p:spTree>
    <p:extLst>
      <p:ext uri="{BB962C8B-B14F-4D97-AF65-F5344CB8AC3E}">
        <p14:creationId xmlns:p14="http://schemas.microsoft.com/office/powerpoint/2010/main" val="53432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39999"/>
            <a:ext cx="7164083" cy="1488498"/>
          </a:xfrm>
        </p:spPr>
        <p:txBody>
          <a:bodyPr>
            <a:normAutofit fontScale="90000"/>
          </a:bodyPr>
          <a:lstStyle/>
          <a:p>
            <a:r>
              <a:rPr lang="en-US" sz="6700" dirty="0">
                <a:solidFill>
                  <a:srgbClr val="FFFFFF"/>
                </a:solidFill>
              </a:rPr>
              <a:t>Elliptical Phrases</a:t>
            </a:r>
            <a:br>
              <a:rPr lang="en-US" sz="6000" dirty="0">
                <a:solidFill>
                  <a:srgbClr val="FFFFFF"/>
                </a:solidFill>
              </a:rPr>
            </a:br>
            <a:r>
              <a:rPr lang="en-US" sz="4900" i="1" dirty="0">
                <a:solidFill>
                  <a:schemeClr val="bg1"/>
                </a:solidFill>
              </a:rPr>
              <a:t>not – but</a:t>
            </a:r>
            <a:r>
              <a:rPr lang="en-US" sz="4900" dirty="0">
                <a:solidFill>
                  <a:schemeClr val="bg1"/>
                </a:solidFill>
              </a:rPr>
              <a:t> sentence structure</a:t>
            </a:r>
            <a:endParaRPr lang="en-US" sz="6000" dirty="0">
              <a:solidFill>
                <a:schemeClr val="bg1"/>
              </a:solidFill>
            </a:endParaRP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39999" y="2295230"/>
            <a:ext cx="7164083" cy="4357818"/>
          </a:xfrm>
        </p:spPr>
        <p:txBody>
          <a:bodyPr>
            <a:normAutofit fontScale="92500" lnSpcReduction="10000"/>
          </a:bodyPr>
          <a:lstStyle/>
          <a:p>
            <a:pPr marL="457200" indent="-457200">
              <a:buFont typeface="Arial" panose="020B0604020202020204" pitchFamily="34" charset="0"/>
              <a:buChar char="•"/>
            </a:pPr>
            <a:r>
              <a:rPr lang="en-US" sz="2800" b="1" cap="none" dirty="0">
                <a:solidFill>
                  <a:srgbClr val="FFFFFF"/>
                </a:solidFill>
              </a:rPr>
              <a:t>1 Timothy 2:9-10</a:t>
            </a:r>
          </a:p>
          <a:p>
            <a:pPr marL="457200" indent="-457200">
              <a:buFont typeface="Arial" panose="020B0604020202020204" pitchFamily="34" charset="0"/>
              <a:buChar char="•"/>
            </a:pPr>
            <a:r>
              <a:rPr lang="en-US" sz="2800" cap="none" baseline="30000" dirty="0">
                <a:solidFill>
                  <a:srgbClr val="FFFFFF"/>
                </a:solidFill>
              </a:rPr>
              <a:t>9</a:t>
            </a:r>
            <a:r>
              <a:rPr lang="en-US" sz="2800" cap="none" dirty="0">
                <a:solidFill>
                  <a:srgbClr val="FFFFFF"/>
                </a:solidFill>
              </a:rPr>
              <a:t> “in like manner also, that the women adorn themselves in modest apparel, with propriety and moderation, </a:t>
            </a:r>
            <a:r>
              <a:rPr lang="en-US" sz="2800" b="1" u="sng" cap="none" dirty="0">
                <a:solidFill>
                  <a:srgbClr val="FFFFFF"/>
                </a:solidFill>
              </a:rPr>
              <a:t>not</a:t>
            </a:r>
            <a:r>
              <a:rPr lang="en-US" sz="2800" cap="none" dirty="0">
                <a:solidFill>
                  <a:srgbClr val="FFFFFF"/>
                </a:solidFill>
              </a:rPr>
              <a:t> with braided hair or gold or pearls or costly clothing, </a:t>
            </a:r>
            <a:r>
              <a:rPr lang="en-US" sz="2800" cap="none" baseline="30000" dirty="0">
                <a:solidFill>
                  <a:srgbClr val="FFFFFF"/>
                </a:solidFill>
              </a:rPr>
              <a:t>10</a:t>
            </a:r>
            <a:r>
              <a:rPr lang="en-US" sz="2800" cap="none" dirty="0">
                <a:solidFill>
                  <a:srgbClr val="FFFFFF"/>
                </a:solidFill>
              </a:rPr>
              <a:t> </a:t>
            </a:r>
            <a:r>
              <a:rPr lang="en-US" sz="2800" b="1" u="sng" cap="none" dirty="0">
                <a:solidFill>
                  <a:srgbClr val="FFFFFF"/>
                </a:solidFill>
              </a:rPr>
              <a:t>but</a:t>
            </a:r>
            <a:r>
              <a:rPr lang="en-US" sz="2800" cap="none" dirty="0">
                <a:solidFill>
                  <a:srgbClr val="FFFFFF"/>
                </a:solidFill>
              </a:rPr>
              <a:t>, which is proper for women professing godliness, with good works.”</a:t>
            </a:r>
          </a:p>
        </p:txBody>
      </p:sp>
    </p:spTree>
    <p:extLst>
      <p:ext uri="{BB962C8B-B14F-4D97-AF65-F5344CB8AC3E}">
        <p14:creationId xmlns:p14="http://schemas.microsoft.com/office/powerpoint/2010/main" val="2637575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39999"/>
            <a:ext cx="7164083" cy="1488498"/>
          </a:xfrm>
        </p:spPr>
        <p:txBody>
          <a:bodyPr>
            <a:normAutofit fontScale="90000"/>
          </a:bodyPr>
          <a:lstStyle/>
          <a:p>
            <a:r>
              <a:rPr lang="en-US" sz="6700" dirty="0">
                <a:solidFill>
                  <a:srgbClr val="FFFFFF"/>
                </a:solidFill>
              </a:rPr>
              <a:t>Elliptical Phrases</a:t>
            </a:r>
            <a:br>
              <a:rPr lang="en-US" sz="6000" dirty="0">
                <a:solidFill>
                  <a:srgbClr val="FFFFFF"/>
                </a:solidFill>
              </a:rPr>
            </a:br>
            <a:r>
              <a:rPr lang="en-US" sz="4900" i="1" dirty="0">
                <a:solidFill>
                  <a:schemeClr val="bg1"/>
                </a:solidFill>
              </a:rPr>
              <a:t>not – but</a:t>
            </a:r>
            <a:r>
              <a:rPr lang="en-US" sz="4900" dirty="0">
                <a:solidFill>
                  <a:schemeClr val="bg1"/>
                </a:solidFill>
              </a:rPr>
              <a:t> sentence structure</a:t>
            </a:r>
            <a:endParaRPr lang="en-US" sz="6000" dirty="0">
              <a:solidFill>
                <a:schemeClr val="bg1"/>
              </a:solidFill>
            </a:endParaRP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39999" y="2295230"/>
            <a:ext cx="7164083" cy="4357818"/>
          </a:xfrm>
        </p:spPr>
        <p:txBody>
          <a:bodyPr>
            <a:normAutofit fontScale="92500" lnSpcReduction="20000"/>
          </a:bodyPr>
          <a:lstStyle/>
          <a:p>
            <a:pPr marL="457200" indent="-457200">
              <a:buFont typeface="Arial" panose="020B0604020202020204" pitchFamily="34" charset="0"/>
              <a:buChar char="•"/>
            </a:pPr>
            <a:r>
              <a:rPr lang="en-US" sz="2800" b="1" cap="none" dirty="0">
                <a:solidFill>
                  <a:srgbClr val="FFFFFF"/>
                </a:solidFill>
              </a:rPr>
              <a:t>1 Timothy 2:9-10</a:t>
            </a:r>
          </a:p>
          <a:p>
            <a:pPr marL="457200" indent="-457200">
              <a:buFont typeface="Arial" panose="020B0604020202020204" pitchFamily="34" charset="0"/>
              <a:buChar char="•"/>
            </a:pPr>
            <a:r>
              <a:rPr lang="en-US" sz="2800" cap="none" baseline="30000" dirty="0">
                <a:solidFill>
                  <a:srgbClr val="FFFFFF"/>
                </a:solidFill>
              </a:rPr>
              <a:t>9</a:t>
            </a:r>
            <a:r>
              <a:rPr lang="en-US" sz="2800" cap="none" dirty="0">
                <a:solidFill>
                  <a:srgbClr val="FFFFFF"/>
                </a:solidFill>
              </a:rPr>
              <a:t> “in like manner also, that the women adorn themselves in modest apparel, with propriety and moderation, </a:t>
            </a:r>
            <a:r>
              <a:rPr lang="en-US" sz="2800" b="1" u="sng" cap="none" dirty="0">
                <a:solidFill>
                  <a:srgbClr val="FFFFFF"/>
                </a:solidFill>
              </a:rPr>
              <a:t>not</a:t>
            </a:r>
            <a:r>
              <a:rPr lang="en-US" sz="2800" cap="none" dirty="0">
                <a:solidFill>
                  <a:srgbClr val="FFFFFF"/>
                </a:solidFill>
              </a:rPr>
              <a:t> </a:t>
            </a:r>
            <a:r>
              <a:rPr lang="en-US" sz="2800" cap="none" dirty="0">
                <a:solidFill>
                  <a:srgbClr val="FFC000"/>
                </a:solidFill>
              </a:rPr>
              <a:t>(only)</a:t>
            </a:r>
            <a:r>
              <a:rPr lang="en-US" sz="2800" cap="none" dirty="0">
                <a:solidFill>
                  <a:srgbClr val="FFFFFF"/>
                </a:solidFill>
              </a:rPr>
              <a:t> with braided hair or gold or pearls or costly clothing, </a:t>
            </a:r>
            <a:r>
              <a:rPr lang="en-US" sz="2800" cap="none" baseline="30000" dirty="0">
                <a:solidFill>
                  <a:srgbClr val="FFFFFF"/>
                </a:solidFill>
              </a:rPr>
              <a:t>10</a:t>
            </a:r>
            <a:r>
              <a:rPr lang="en-US" sz="2800" cap="none" dirty="0">
                <a:solidFill>
                  <a:srgbClr val="FFFFFF"/>
                </a:solidFill>
              </a:rPr>
              <a:t> </a:t>
            </a:r>
            <a:r>
              <a:rPr lang="en-US" sz="2800" b="1" u="sng" cap="none" dirty="0">
                <a:solidFill>
                  <a:srgbClr val="FFFFFF"/>
                </a:solidFill>
              </a:rPr>
              <a:t>but</a:t>
            </a:r>
            <a:r>
              <a:rPr lang="en-US" sz="2800" cap="none" dirty="0">
                <a:solidFill>
                  <a:srgbClr val="FFFFFF"/>
                </a:solidFill>
              </a:rPr>
              <a:t>, </a:t>
            </a:r>
            <a:r>
              <a:rPr lang="en-US" sz="2800" cap="none" dirty="0">
                <a:solidFill>
                  <a:srgbClr val="FFC000"/>
                </a:solidFill>
              </a:rPr>
              <a:t>(especially)</a:t>
            </a:r>
            <a:r>
              <a:rPr lang="en-US" sz="2800" cap="none" dirty="0">
                <a:solidFill>
                  <a:srgbClr val="FFFFFF"/>
                </a:solidFill>
              </a:rPr>
              <a:t> which is proper for women professing godliness, with good works.”</a:t>
            </a:r>
          </a:p>
        </p:txBody>
      </p:sp>
    </p:spTree>
    <p:extLst>
      <p:ext uri="{BB962C8B-B14F-4D97-AF65-F5344CB8AC3E}">
        <p14:creationId xmlns:p14="http://schemas.microsoft.com/office/powerpoint/2010/main" val="4027236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39999"/>
            <a:ext cx="7164083" cy="1488498"/>
          </a:xfrm>
        </p:spPr>
        <p:txBody>
          <a:bodyPr>
            <a:normAutofit fontScale="90000"/>
          </a:bodyPr>
          <a:lstStyle/>
          <a:p>
            <a:r>
              <a:rPr lang="en-US" sz="6700" dirty="0">
                <a:solidFill>
                  <a:srgbClr val="FFFFFF"/>
                </a:solidFill>
              </a:rPr>
              <a:t>Elliptical Phrases</a:t>
            </a:r>
            <a:br>
              <a:rPr lang="en-US" sz="6000" dirty="0">
                <a:solidFill>
                  <a:srgbClr val="FFFFFF"/>
                </a:solidFill>
              </a:rPr>
            </a:br>
            <a:r>
              <a:rPr lang="en-US" sz="4900" i="1" dirty="0">
                <a:solidFill>
                  <a:schemeClr val="bg1"/>
                </a:solidFill>
              </a:rPr>
              <a:t>not – but</a:t>
            </a:r>
            <a:r>
              <a:rPr lang="en-US" sz="4900" dirty="0">
                <a:solidFill>
                  <a:schemeClr val="bg1"/>
                </a:solidFill>
              </a:rPr>
              <a:t> sentence structure</a:t>
            </a:r>
            <a:endParaRPr lang="en-US" sz="6000" dirty="0">
              <a:solidFill>
                <a:schemeClr val="bg1"/>
              </a:solidFill>
            </a:endParaRP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39999" y="2295230"/>
            <a:ext cx="7164083" cy="4357818"/>
          </a:xfrm>
        </p:spPr>
        <p:txBody>
          <a:bodyPr>
            <a:normAutofit fontScale="92500" lnSpcReduction="10000"/>
          </a:bodyPr>
          <a:lstStyle/>
          <a:p>
            <a:pPr marL="457200" indent="-457200">
              <a:buFont typeface="Arial" panose="020B0604020202020204" pitchFamily="34" charset="0"/>
              <a:buChar char="•"/>
            </a:pPr>
            <a:r>
              <a:rPr lang="en-US" sz="2800" b="1" cap="none" dirty="0">
                <a:solidFill>
                  <a:srgbClr val="FFFFFF"/>
                </a:solidFill>
              </a:rPr>
              <a:t>1 Peter 3:3-4</a:t>
            </a:r>
          </a:p>
          <a:p>
            <a:pPr marL="457200" indent="-457200">
              <a:buFont typeface="Arial" panose="020B0604020202020204" pitchFamily="34" charset="0"/>
              <a:buChar char="•"/>
            </a:pPr>
            <a:r>
              <a:rPr lang="en-US" sz="2800" cap="none" baseline="30000" dirty="0">
                <a:solidFill>
                  <a:srgbClr val="FFFFFF"/>
                </a:solidFill>
              </a:rPr>
              <a:t>3</a:t>
            </a:r>
            <a:r>
              <a:rPr lang="en-US" sz="2800" cap="none" dirty="0">
                <a:solidFill>
                  <a:srgbClr val="FFFFFF"/>
                </a:solidFill>
              </a:rPr>
              <a:t> Do </a:t>
            </a:r>
            <a:r>
              <a:rPr lang="en-US" sz="2800" b="1" u="sng" cap="none" dirty="0">
                <a:solidFill>
                  <a:srgbClr val="FFFFFF"/>
                </a:solidFill>
              </a:rPr>
              <a:t>not</a:t>
            </a:r>
            <a:r>
              <a:rPr lang="en-US" sz="2800" cap="none" dirty="0">
                <a:solidFill>
                  <a:srgbClr val="FFFFFF"/>
                </a:solidFill>
              </a:rPr>
              <a:t> let your adornment be </a:t>
            </a:r>
            <a:r>
              <a:rPr lang="en-US" sz="2800" i="1" cap="none" dirty="0">
                <a:solidFill>
                  <a:schemeClr val="accent6">
                    <a:lumMod val="40000"/>
                    <a:lumOff val="60000"/>
                  </a:schemeClr>
                </a:solidFill>
              </a:rPr>
              <a:t>merely</a:t>
            </a:r>
            <a:r>
              <a:rPr lang="en-US" sz="2800" cap="none" dirty="0">
                <a:solidFill>
                  <a:srgbClr val="FFFFFF"/>
                </a:solidFill>
              </a:rPr>
              <a:t> outward — arranging the hair, wearing gold, or putting on </a:t>
            </a:r>
            <a:r>
              <a:rPr lang="en-US" sz="2800" i="1" cap="none" dirty="0">
                <a:solidFill>
                  <a:schemeClr val="accent6">
                    <a:lumMod val="40000"/>
                    <a:lumOff val="60000"/>
                  </a:schemeClr>
                </a:solidFill>
              </a:rPr>
              <a:t>fine</a:t>
            </a:r>
            <a:r>
              <a:rPr lang="en-US" sz="2800" cap="none" dirty="0">
                <a:solidFill>
                  <a:srgbClr val="FFFFFF"/>
                </a:solidFill>
              </a:rPr>
              <a:t> apparel — </a:t>
            </a:r>
            <a:r>
              <a:rPr lang="en-US" sz="2800" cap="none" baseline="30000" dirty="0">
                <a:solidFill>
                  <a:srgbClr val="FFFFFF"/>
                </a:solidFill>
              </a:rPr>
              <a:t>4</a:t>
            </a:r>
            <a:r>
              <a:rPr lang="en-US" sz="2800" cap="none" dirty="0">
                <a:solidFill>
                  <a:srgbClr val="FFFFFF"/>
                </a:solidFill>
              </a:rPr>
              <a:t> </a:t>
            </a:r>
            <a:r>
              <a:rPr lang="en-US" sz="2800" b="1" u="sng" cap="none" dirty="0">
                <a:solidFill>
                  <a:srgbClr val="FFFFFF"/>
                </a:solidFill>
              </a:rPr>
              <a:t>rather</a:t>
            </a:r>
            <a:r>
              <a:rPr lang="en-US" sz="2800" cap="none" dirty="0">
                <a:solidFill>
                  <a:srgbClr val="FFFFFF"/>
                </a:solidFill>
              </a:rPr>
              <a:t> </a:t>
            </a:r>
            <a:r>
              <a:rPr lang="en-US" sz="2800" i="1" cap="none" dirty="0">
                <a:solidFill>
                  <a:schemeClr val="accent6">
                    <a:lumMod val="40000"/>
                    <a:lumOff val="60000"/>
                  </a:schemeClr>
                </a:solidFill>
              </a:rPr>
              <a:t>let it be</a:t>
            </a:r>
            <a:r>
              <a:rPr lang="en-US" sz="2800" cap="none" dirty="0">
                <a:solidFill>
                  <a:srgbClr val="FFFFFF"/>
                </a:solidFill>
              </a:rPr>
              <a:t> the hidden person of the heart, with the incorruptible </a:t>
            </a:r>
            <a:r>
              <a:rPr lang="en-US" sz="2800" i="1" cap="none" dirty="0">
                <a:solidFill>
                  <a:schemeClr val="accent6">
                    <a:lumMod val="40000"/>
                    <a:lumOff val="60000"/>
                  </a:schemeClr>
                </a:solidFill>
              </a:rPr>
              <a:t>beauty</a:t>
            </a:r>
            <a:r>
              <a:rPr lang="en-US" sz="2800" cap="none" dirty="0">
                <a:solidFill>
                  <a:srgbClr val="FFFFFF"/>
                </a:solidFill>
              </a:rPr>
              <a:t> of a gentle and quiet spirit, which is very precious in the sight of God.</a:t>
            </a:r>
          </a:p>
        </p:txBody>
      </p:sp>
    </p:spTree>
    <p:extLst>
      <p:ext uri="{BB962C8B-B14F-4D97-AF65-F5344CB8AC3E}">
        <p14:creationId xmlns:p14="http://schemas.microsoft.com/office/powerpoint/2010/main" val="310311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39999"/>
            <a:ext cx="7164083" cy="1488498"/>
          </a:xfrm>
        </p:spPr>
        <p:txBody>
          <a:bodyPr>
            <a:normAutofit fontScale="90000"/>
          </a:bodyPr>
          <a:lstStyle/>
          <a:p>
            <a:r>
              <a:rPr lang="en-US" sz="6700" dirty="0">
                <a:solidFill>
                  <a:srgbClr val="FFFFFF"/>
                </a:solidFill>
              </a:rPr>
              <a:t>Elliptical Phrases</a:t>
            </a:r>
            <a:br>
              <a:rPr lang="en-US" sz="6000" dirty="0">
                <a:solidFill>
                  <a:srgbClr val="FFFFFF"/>
                </a:solidFill>
              </a:rPr>
            </a:br>
            <a:r>
              <a:rPr lang="en-US" sz="4900" i="1" dirty="0">
                <a:solidFill>
                  <a:schemeClr val="bg1"/>
                </a:solidFill>
              </a:rPr>
              <a:t>not – but</a:t>
            </a:r>
            <a:r>
              <a:rPr lang="en-US" sz="4900" dirty="0">
                <a:solidFill>
                  <a:schemeClr val="bg1"/>
                </a:solidFill>
              </a:rPr>
              <a:t> sentence structure</a:t>
            </a:r>
            <a:endParaRPr lang="en-US" sz="6000" dirty="0">
              <a:solidFill>
                <a:schemeClr val="bg1"/>
              </a:solidFill>
            </a:endParaRP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39999" y="2295230"/>
            <a:ext cx="7164083" cy="4357818"/>
          </a:xfrm>
        </p:spPr>
        <p:txBody>
          <a:bodyPr>
            <a:normAutofit fontScale="92500" lnSpcReduction="10000"/>
          </a:bodyPr>
          <a:lstStyle/>
          <a:p>
            <a:pPr marL="457200" indent="-457200">
              <a:buFont typeface="Arial" panose="020B0604020202020204" pitchFamily="34" charset="0"/>
              <a:buChar char="•"/>
            </a:pPr>
            <a:r>
              <a:rPr lang="en-US" sz="2800" b="1" cap="none" dirty="0">
                <a:solidFill>
                  <a:srgbClr val="FFFFFF"/>
                </a:solidFill>
              </a:rPr>
              <a:t>1 Peter 3:3-4</a:t>
            </a:r>
          </a:p>
          <a:p>
            <a:pPr marL="457200" indent="-457200">
              <a:buFont typeface="Arial" panose="020B0604020202020204" pitchFamily="34" charset="0"/>
              <a:buChar char="•"/>
            </a:pPr>
            <a:r>
              <a:rPr lang="en-US" sz="2800" cap="none" baseline="30000" dirty="0">
                <a:solidFill>
                  <a:srgbClr val="FFFFFF"/>
                </a:solidFill>
              </a:rPr>
              <a:t>3</a:t>
            </a:r>
            <a:r>
              <a:rPr lang="en-US" sz="2800" cap="none" dirty="0">
                <a:solidFill>
                  <a:srgbClr val="FFFFFF"/>
                </a:solidFill>
              </a:rPr>
              <a:t> Do </a:t>
            </a:r>
            <a:r>
              <a:rPr lang="en-US" sz="2800" b="1" u="sng" cap="none" dirty="0">
                <a:solidFill>
                  <a:srgbClr val="FFFFFF"/>
                </a:solidFill>
              </a:rPr>
              <a:t>not</a:t>
            </a:r>
            <a:r>
              <a:rPr lang="en-US" sz="2800" cap="none" dirty="0">
                <a:solidFill>
                  <a:srgbClr val="FFFFFF"/>
                </a:solidFill>
              </a:rPr>
              <a:t> let your adornment be outward — arranging the hair, wearing gold, or putting on apparel — </a:t>
            </a:r>
            <a:r>
              <a:rPr lang="en-US" sz="2800" cap="none" baseline="30000" dirty="0">
                <a:solidFill>
                  <a:srgbClr val="FFFFFF"/>
                </a:solidFill>
              </a:rPr>
              <a:t>4</a:t>
            </a:r>
            <a:r>
              <a:rPr lang="en-US" sz="2800" cap="none" dirty="0">
                <a:solidFill>
                  <a:srgbClr val="FFFFFF"/>
                </a:solidFill>
              </a:rPr>
              <a:t> </a:t>
            </a:r>
            <a:r>
              <a:rPr lang="en-US" sz="2800" b="1" u="sng" cap="none" dirty="0">
                <a:solidFill>
                  <a:srgbClr val="FFFFFF"/>
                </a:solidFill>
              </a:rPr>
              <a:t>rather</a:t>
            </a:r>
            <a:r>
              <a:rPr lang="en-US" sz="2800" cap="none" dirty="0">
                <a:solidFill>
                  <a:srgbClr val="FFFFFF"/>
                </a:solidFill>
              </a:rPr>
              <a:t> the hidden person of the heart, with the incorruptible of a gentle and quiet spirit, which is very precious in the sight of God.</a:t>
            </a:r>
          </a:p>
        </p:txBody>
      </p:sp>
    </p:spTree>
    <p:extLst>
      <p:ext uri="{BB962C8B-B14F-4D97-AF65-F5344CB8AC3E}">
        <p14:creationId xmlns:p14="http://schemas.microsoft.com/office/powerpoint/2010/main" val="2563734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C51935E-4A08-4AE4-8E13-F40CD3C4F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40000"/>
            <a:ext cx="7090510" cy="1452873"/>
          </a:xfrm>
        </p:spPr>
        <p:txBody>
          <a:bodyPr anchor="t">
            <a:normAutofit/>
          </a:bodyPr>
          <a:lstStyle/>
          <a:p>
            <a:r>
              <a:rPr lang="en-US" sz="7200" dirty="0">
                <a:latin typeface="+mn-lt"/>
              </a:rPr>
              <a:t>el·lip·sis</a:t>
            </a: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50864" y="1992874"/>
            <a:ext cx="4786736" cy="4319999"/>
          </a:xfrm>
        </p:spPr>
        <p:txBody>
          <a:bodyPr anchor="t">
            <a:normAutofit/>
          </a:bodyPr>
          <a:lstStyle/>
          <a:p>
            <a:pPr marL="285750" indent="-285750">
              <a:buFont typeface="Arial" panose="020B0604020202020204" pitchFamily="34" charset="0"/>
              <a:buChar char="•"/>
            </a:pPr>
            <a:r>
              <a:rPr lang="en-US" sz="2800" cap="none" dirty="0"/>
              <a:t>the omission from speech or writing of a word or words that are superfluous or able to be understood from contextual clues.</a:t>
            </a:r>
          </a:p>
        </p:txBody>
      </p:sp>
      <p:grpSp>
        <p:nvGrpSpPr>
          <p:cNvPr id="11" name="Group 10">
            <a:extLst>
              <a:ext uri="{FF2B5EF4-FFF2-40B4-BE49-F238E27FC236}">
                <a16:creationId xmlns:a16="http://schemas.microsoft.com/office/drawing/2014/main" id="{A7014575-F0CE-4EAB-917E-3325411BA2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25125" y="3600"/>
            <a:ext cx="7266875" cy="6854400"/>
            <a:chOff x="4925125" y="3600"/>
            <a:chExt cx="7266875" cy="6854400"/>
          </a:xfrm>
        </p:grpSpPr>
        <p:sp>
          <p:nvSpPr>
            <p:cNvPr id="12" name="Oval 11">
              <a:extLst>
                <a:ext uri="{FF2B5EF4-FFF2-40B4-BE49-F238E27FC236}">
                  <a16:creationId xmlns:a16="http://schemas.microsoft.com/office/drawing/2014/main" id="{2DB3702B-264B-4A16-B3FF-E2B1366D576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925125" y="10980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92A33E2F-6DB3-47D1-B577-F0D4289E8A38}"/>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105686" y="6531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A4F24FF8-D392-412B-AB34-A7D89311B01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33760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srcRect l="33251" r="-2" b="-2"/>
          <a:stretch/>
        </p:blipFill>
        <p:spPr>
          <a:xfrm>
            <a:off x="4896763" y="-1"/>
            <a:ext cx="6858000" cy="6858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effectLst>
            <a:softEdge rad="1016000"/>
          </a:effectLst>
        </p:spPr>
      </p:pic>
    </p:spTree>
    <p:extLst>
      <p:ext uri="{BB962C8B-B14F-4D97-AF65-F5344CB8AC3E}">
        <p14:creationId xmlns:p14="http://schemas.microsoft.com/office/powerpoint/2010/main" val="20127380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39999"/>
            <a:ext cx="7164083" cy="1488498"/>
          </a:xfrm>
        </p:spPr>
        <p:txBody>
          <a:bodyPr>
            <a:normAutofit fontScale="90000"/>
          </a:bodyPr>
          <a:lstStyle/>
          <a:p>
            <a:r>
              <a:rPr lang="en-US" sz="6700" dirty="0">
                <a:solidFill>
                  <a:srgbClr val="FFFFFF"/>
                </a:solidFill>
              </a:rPr>
              <a:t>Elliptical Phrases</a:t>
            </a:r>
            <a:br>
              <a:rPr lang="en-US" sz="6000" dirty="0">
                <a:solidFill>
                  <a:srgbClr val="FFFFFF"/>
                </a:solidFill>
              </a:rPr>
            </a:br>
            <a:r>
              <a:rPr lang="en-US" sz="4900" i="1" dirty="0">
                <a:solidFill>
                  <a:schemeClr val="bg1"/>
                </a:solidFill>
              </a:rPr>
              <a:t>not – but</a:t>
            </a:r>
            <a:r>
              <a:rPr lang="en-US" sz="4900" dirty="0">
                <a:solidFill>
                  <a:schemeClr val="bg1"/>
                </a:solidFill>
              </a:rPr>
              <a:t> sentence structure</a:t>
            </a:r>
            <a:endParaRPr lang="en-US" sz="6000" dirty="0">
              <a:solidFill>
                <a:schemeClr val="bg1"/>
              </a:solidFill>
            </a:endParaRP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39999" y="2295230"/>
            <a:ext cx="7164083" cy="4357818"/>
          </a:xfrm>
        </p:spPr>
        <p:txBody>
          <a:bodyPr>
            <a:normAutofit fontScale="92500" lnSpcReduction="10000"/>
          </a:bodyPr>
          <a:lstStyle/>
          <a:p>
            <a:pPr marL="457200" indent="-457200">
              <a:buFont typeface="Arial" panose="020B0604020202020204" pitchFamily="34" charset="0"/>
              <a:buChar char="•"/>
            </a:pPr>
            <a:r>
              <a:rPr lang="en-US" sz="2800" b="1" cap="none" dirty="0">
                <a:solidFill>
                  <a:srgbClr val="FFFFFF"/>
                </a:solidFill>
              </a:rPr>
              <a:t>1 Peter 3:3-4</a:t>
            </a:r>
          </a:p>
          <a:p>
            <a:pPr marL="457200" indent="-457200">
              <a:buFont typeface="Arial" panose="020B0604020202020204" pitchFamily="34" charset="0"/>
              <a:buChar char="•"/>
            </a:pPr>
            <a:r>
              <a:rPr lang="en-US" sz="2800" cap="none" baseline="30000" dirty="0">
                <a:solidFill>
                  <a:srgbClr val="FFFFFF"/>
                </a:solidFill>
              </a:rPr>
              <a:t>3</a:t>
            </a:r>
            <a:r>
              <a:rPr lang="en-US" sz="2800" cap="none" dirty="0">
                <a:solidFill>
                  <a:srgbClr val="FFFFFF"/>
                </a:solidFill>
              </a:rPr>
              <a:t> Do </a:t>
            </a:r>
            <a:r>
              <a:rPr lang="en-US" sz="2800" b="1" u="sng" cap="none" dirty="0">
                <a:solidFill>
                  <a:srgbClr val="FFFFFF"/>
                </a:solidFill>
              </a:rPr>
              <a:t>not</a:t>
            </a:r>
            <a:r>
              <a:rPr lang="en-US" sz="2800" cap="none" dirty="0">
                <a:solidFill>
                  <a:srgbClr val="FFFFFF"/>
                </a:solidFill>
              </a:rPr>
              <a:t> </a:t>
            </a:r>
            <a:r>
              <a:rPr lang="en-US" sz="2800" cap="none" dirty="0">
                <a:solidFill>
                  <a:srgbClr val="FFC000"/>
                </a:solidFill>
              </a:rPr>
              <a:t>(only)</a:t>
            </a:r>
            <a:r>
              <a:rPr lang="en-US" sz="2800" cap="none" dirty="0">
                <a:solidFill>
                  <a:srgbClr val="FFFFFF"/>
                </a:solidFill>
              </a:rPr>
              <a:t> let your adornment be outward — arranging the hair, wearing gold, or putting on apparel — </a:t>
            </a:r>
            <a:r>
              <a:rPr lang="en-US" sz="2800" cap="none" baseline="30000" dirty="0">
                <a:solidFill>
                  <a:srgbClr val="FFFFFF"/>
                </a:solidFill>
              </a:rPr>
              <a:t>4</a:t>
            </a:r>
            <a:r>
              <a:rPr lang="en-US" sz="2800" cap="none" dirty="0">
                <a:solidFill>
                  <a:srgbClr val="FFFFFF"/>
                </a:solidFill>
              </a:rPr>
              <a:t> </a:t>
            </a:r>
            <a:r>
              <a:rPr lang="en-US" sz="2800" b="1" u="sng" cap="none" dirty="0">
                <a:solidFill>
                  <a:srgbClr val="FFFFFF"/>
                </a:solidFill>
              </a:rPr>
              <a:t>rather</a:t>
            </a:r>
            <a:r>
              <a:rPr lang="en-US" sz="2800" cap="none" dirty="0">
                <a:solidFill>
                  <a:srgbClr val="FFFFFF"/>
                </a:solidFill>
              </a:rPr>
              <a:t> </a:t>
            </a:r>
            <a:r>
              <a:rPr lang="en-US" sz="2800" cap="none" dirty="0">
                <a:solidFill>
                  <a:srgbClr val="FFC000"/>
                </a:solidFill>
              </a:rPr>
              <a:t>(especially)</a:t>
            </a:r>
            <a:r>
              <a:rPr lang="en-US" sz="2800" cap="none" dirty="0">
                <a:solidFill>
                  <a:srgbClr val="FFFFFF"/>
                </a:solidFill>
              </a:rPr>
              <a:t> the hidden person of the heart, with the incorruptible of a gentle and quiet spirit, which is very precious in the sight of God.</a:t>
            </a:r>
          </a:p>
        </p:txBody>
      </p:sp>
    </p:spTree>
    <p:extLst>
      <p:ext uri="{BB962C8B-B14F-4D97-AF65-F5344CB8AC3E}">
        <p14:creationId xmlns:p14="http://schemas.microsoft.com/office/powerpoint/2010/main" val="2068724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39999"/>
            <a:ext cx="7164083" cy="1488498"/>
          </a:xfrm>
        </p:spPr>
        <p:txBody>
          <a:bodyPr>
            <a:normAutofit fontScale="90000"/>
          </a:bodyPr>
          <a:lstStyle/>
          <a:p>
            <a:r>
              <a:rPr lang="en-US" sz="6700" dirty="0">
                <a:solidFill>
                  <a:srgbClr val="FFFFFF"/>
                </a:solidFill>
              </a:rPr>
              <a:t>Elliptical Phrases</a:t>
            </a:r>
            <a:br>
              <a:rPr lang="en-US" sz="6000" dirty="0">
                <a:solidFill>
                  <a:srgbClr val="FFFFFF"/>
                </a:solidFill>
              </a:rPr>
            </a:br>
            <a:r>
              <a:rPr lang="en-US" sz="4900" i="1" dirty="0">
                <a:solidFill>
                  <a:schemeClr val="bg1"/>
                </a:solidFill>
              </a:rPr>
              <a:t>not – but</a:t>
            </a:r>
            <a:r>
              <a:rPr lang="en-US" sz="4900" dirty="0">
                <a:solidFill>
                  <a:schemeClr val="bg1"/>
                </a:solidFill>
              </a:rPr>
              <a:t> sentence structure</a:t>
            </a:r>
            <a:endParaRPr lang="en-US" sz="6000" dirty="0">
              <a:solidFill>
                <a:schemeClr val="bg1"/>
              </a:solidFill>
            </a:endParaRP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39999" y="2295230"/>
            <a:ext cx="7164083" cy="4357818"/>
          </a:xfrm>
        </p:spPr>
        <p:txBody>
          <a:bodyPr>
            <a:normAutofit fontScale="92500" lnSpcReduction="20000"/>
          </a:bodyPr>
          <a:lstStyle/>
          <a:p>
            <a:pPr marL="457200" indent="-457200">
              <a:buFont typeface="Arial" panose="020B0604020202020204" pitchFamily="34" charset="0"/>
              <a:buChar char="•"/>
            </a:pPr>
            <a:r>
              <a:rPr lang="en-US" sz="2800" b="1" cap="none" dirty="0">
                <a:solidFill>
                  <a:srgbClr val="FFFFFF"/>
                </a:solidFill>
              </a:rPr>
              <a:t>1 Timothy 2:9-10</a:t>
            </a:r>
          </a:p>
          <a:p>
            <a:pPr marL="457200" indent="-457200">
              <a:buFont typeface="Arial" panose="020B0604020202020204" pitchFamily="34" charset="0"/>
              <a:buChar char="•"/>
            </a:pPr>
            <a:r>
              <a:rPr lang="en-US" sz="2800" cap="none" baseline="30000" dirty="0">
                <a:solidFill>
                  <a:srgbClr val="FFFFFF"/>
                </a:solidFill>
              </a:rPr>
              <a:t>9</a:t>
            </a:r>
            <a:r>
              <a:rPr lang="en-US" sz="2800" cap="none" dirty="0">
                <a:solidFill>
                  <a:srgbClr val="FFFFFF"/>
                </a:solidFill>
              </a:rPr>
              <a:t> “in like manner also, that the women adorn themselves in modest apparel, with propriety and moderation, </a:t>
            </a:r>
            <a:r>
              <a:rPr lang="en-US" sz="2800" b="1" u="sng" cap="none" dirty="0">
                <a:solidFill>
                  <a:srgbClr val="FFFFFF"/>
                </a:solidFill>
              </a:rPr>
              <a:t>not</a:t>
            </a:r>
            <a:r>
              <a:rPr lang="en-US" sz="2800" cap="none" dirty="0">
                <a:solidFill>
                  <a:srgbClr val="FFFFFF"/>
                </a:solidFill>
              </a:rPr>
              <a:t> </a:t>
            </a:r>
            <a:r>
              <a:rPr lang="en-US" sz="2800" cap="none" dirty="0">
                <a:solidFill>
                  <a:srgbClr val="FFC000"/>
                </a:solidFill>
              </a:rPr>
              <a:t>(only)</a:t>
            </a:r>
            <a:r>
              <a:rPr lang="en-US" sz="2800" cap="none" dirty="0">
                <a:solidFill>
                  <a:srgbClr val="FFFFFF"/>
                </a:solidFill>
              </a:rPr>
              <a:t> with braided hair or gold or pearls or costly clothing, </a:t>
            </a:r>
            <a:r>
              <a:rPr lang="en-US" sz="2800" cap="none" baseline="30000" dirty="0">
                <a:solidFill>
                  <a:srgbClr val="FFFFFF"/>
                </a:solidFill>
              </a:rPr>
              <a:t>10</a:t>
            </a:r>
            <a:r>
              <a:rPr lang="en-US" sz="2800" cap="none" dirty="0">
                <a:solidFill>
                  <a:srgbClr val="FFFFFF"/>
                </a:solidFill>
              </a:rPr>
              <a:t> </a:t>
            </a:r>
            <a:r>
              <a:rPr lang="en-US" sz="2800" b="1" u="sng" cap="none" dirty="0">
                <a:solidFill>
                  <a:srgbClr val="FFFFFF"/>
                </a:solidFill>
              </a:rPr>
              <a:t>but</a:t>
            </a:r>
            <a:r>
              <a:rPr lang="en-US" sz="2800" cap="none" dirty="0">
                <a:solidFill>
                  <a:srgbClr val="FFFFFF"/>
                </a:solidFill>
              </a:rPr>
              <a:t>, </a:t>
            </a:r>
            <a:r>
              <a:rPr lang="en-US" sz="2800" cap="none" dirty="0">
                <a:solidFill>
                  <a:srgbClr val="FFC000"/>
                </a:solidFill>
              </a:rPr>
              <a:t>(especially)</a:t>
            </a:r>
            <a:r>
              <a:rPr lang="en-US" sz="2800" cap="none" dirty="0">
                <a:solidFill>
                  <a:srgbClr val="FFFFFF"/>
                </a:solidFill>
              </a:rPr>
              <a:t> which is proper for women professing godliness, with good works.”</a:t>
            </a:r>
          </a:p>
        </p:txBody>
      </p:sp>
    </p:spTree>
    <p:extLst>
      <p:ext uri="{BB962C8B-B14F-4D97-AF65-F5344CB8AC3E}">
        <p14:creationId xmlns:p14="http://schemas.microsoft.com/office/powerpoint/2010/main" val="126983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39999"/>
            <a:ext cx="7164083" cy="1488498"/>
          </a:xfrm>
        </p:spPr>
        <p:txBody>
          <a:bodyPr>
            <a:normAutofit fontScale="90000"/>
          </a:bodyPr>
          <a:lstStyle/>
          <a:p>
            <a:r>
              <a:rPr lang="en-US" sz="6700" dirty="0">
                <a:solidFill>
                  <a:srgbClr val="FFFFFF"/>
                </a:solidFill>
              </a:rPr>
              <a:t>Elliptical Phrases</a:t>
            </a:r>
            <a:br>
              <a:rPr lang="en-US" sz="6000" dirty="0">
                <a:solidFill>
                  <a:srgbClr val="FFFFFF"/>
                </a:solidFill>
              </a:rPr>
            </a:br>
            <a:r>
              <a:rPr lang="en-US" sz="4900" i="1" dirty="0">
                <a:solidFill>
                  <a:schemeClr val="bg1"/>
                </a:solidFill>
              </a:rPr>
              <a:t>not – but</a:t>
            </a:r>
            <a:r>
              <a:rPr lang="en-US" sz="4900" dirty="0">
                <a:solidFill>
                  <a:schemeClr val="bg1"/>
                </a:solidFill>
              </a:rPr>
              <a:t> sentence structure</a:t>
            </a:r>
            <a:endParaRPr lang="en-US" sz="6000" dirty="0">
              <a:solidFill>
                <a:schemeClr val="bg1"/>
              </a:solidFill>
            </a:endParaRP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40000" y="2295230"/>
            <a:ext cx="5556000" cy="4013495"/>
          </a:xfrm>
        </p:spPr>
        <p:txBody>
          <a:bodyPr>
            <a:normAutofit/>
          </a:bodyPr>
          <a:lstStyle/>
          <a:p>
            <a:pPr marL="457200" indent="-457200">
              <a:buFont typeface="Arial" panose="020B0604020202020204" pitchFamily="34" charset="0"/>
              <a:buChar char="•"/>
            </a:pPr>
            <a:r>
              <a:rPr lang="en-US" sz="2800" b="1" cap="none" dirty="0">
                <a:solidFill>
                  <a:srgbClr val="FFFFFF"/>
                </a:solidFill>
              </a:rPr>
              <a:t>Romans 6:14</a:t>
            </a:r>
          </a:p>
          <a:p>
            <a:pPr marL="457200" indent="-457200">
              <a:buFont typeface="Arial" panose="020B0604020202020204" pitchFamily="34" charset="0"/>
              <a:buChar char="•"/>
            </a:pPr>
            <a:r>
              <a:rPr lang="en-US" sz="2800" cap="none" dirty="0">
                <a:solidFill>
                  <a:srgbClr val="FFFFFF"/>
                </a:solidFill>
              </a:rPr>
              <a:t>For sin shall not have dominion over you, for you are not under law but under grace.</a:t>
            </a:r>
          </a:p>
        </p:txBody>
      </p:sp>
    </p:spTree>
    <p:extLst>
      <p:ext uri="{BB962C8B-B14F-4D97-AF65-F5344CB8AC3E}">
        <p14:creationId xmlns:p14="http://schemas.microsoft.com/office/powerpoint/2010/main" val="286237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39999"/>
            <a:ext cx="7164083" cy="1488498"/>
          </a:xfrm>
        </p:spPr>
        <p:txBody>
          <a:bodyPr>
            <a:normAutofit fontScale="90000"/>
          </a:bodyPr>
          <a:lstStyle/>
          <a:p>
            <a:r>
              <a:rPr lang="en-US" sz="6700" dirty="0">
                <a:solidFill>
                  <a:srgbClr val="FFFFFF"/>
                </a:solidFill>
              </a:rPr>
              <a:t>Elliptical Phrases</a:t>
            </a:r>
            <a:br>
              <a:rPr lang="en-US" sz="6000" dirty="0">
                <a:solidFill>
                  <a:srgbClr val="FFFFFF"/>
                </a:solidFill>
              </a:rPr>
            </a:br>
            <a:r>
              <a:rPr lang="en-US" sz="4900" i="1" dirty="0">
                <a:solidFill>
                  <a:schemeClr val="bg1"/>
                </a:solidFill>
              </a:rPr>
              <a:t>not – but</a:t>
            </a:r>
            <a:r>
              <a:rPr lang="en-US" sz="4900" dirty="0">
                <a:solidFill>
                  <a:schemeClr val="bg1"/>
                </a:solidFill>
              </a:rPr>
              <a:t> sentence structure</a:t>
            </a:r>
            <a:endParaRPr lang="en-US" sz="6000" dirty="0">
              <a:solidFill>
                <a:schemeClr val="bg1"/>
              </a:solidFill>
            </a:endParaRP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40000" y="2295230"/>
            <a:ext cx="5556000" cy="4013495"/>
          </a:xfrm>
        </p:spPr>
        <p:txBody>
          <a:bodyPr>
            <a:normAutofit/>
          </a:bodyPr>
          <a:lstStyle/>
          <a:p>
            <a:pPr marL="457200" indent="-457200">
              <a:buFont typeface="Arial" panose="020B0604020202020204" pitchFamily="34" charset="0"/>
              <a:buChar char="•"/>
            </a:pPr>
            <a:r>
              <a:rPr lang="en-US" sz="2800" b="1" cap="none" dirty="0">
                <a:solidFill>
                  <a:srgbClr val="FFFFFF"/>
                </a:solidFill>
              </a:rPr>
              <a:t>Romans 6:14</a:t>
            </a:r>
          </a:p>
          <a:p>
            <a:pPr marL="457200" indent="-457200">
              <a:buFont typeface="Arial" panose="020B0604020202020204" pitchFamily="34" charset="0"/>
              <a:buChar char="•"/>
            </a:pPr>
            <a:r>
              <a:rPr lang="en-US" sz="2800" cap="none" dirty="0">
                <a:solidFill>
                  <a:srgbClr val="FFFFFF"/>
                </a:solidFill>
              </a:rPr>
              <a:t>For sin shall not have dominion over you, for you are </a:t>
            </a:r>
            <a:r>
              <a:rPr lang="en-US" sz="2800" b="1" u="sng" cap="none" dirty="0">
                <a:solidFill>
                  <a:srgbClr val="FFFFFF"/>
                </a:solidFill>
              </a:rPr>
              <a:t>not</a:t>
            </a:r>
            <a:r>
              <a:rPr lang="en-US" sz="2800" cap="none" dirty="0">
                <a:solidFill>
                  <a:srgbClr val="FFFFFF"/>
                </a:solidFill>
              </a:rPr>
              <a:t> under law </a:t>
            </a:r>
            <a:r>
              <a:rPr lang="en-US" sz="2800" b="1" u="sng" cap="none" dirty="0">
                <a:solidFill>
                  <a:srgbClr val="FFFFFF"/>
                </a:solidFill>
              </a:rPr>
              <a:t>but</a:t>
            </a:r>
            <a:r>
              <a:rPr lang="en-US" sz="2800" cap="none" dirty="0">
                <a:solidFill>
                  <a:srgbClr val="FFFFFF"/>
                </a:solidFill>
              </a:rPr>
              <a:t> under grace.</a:t>
            </a:r>
          </a:p>
        </p:txBody>
      </p:sp>
    </p:spTree>
    <p:extLst>
      <p:ext uri="{BB962C8B-B14F-4D97-AF65-F5344CB8AC3E}">
        <p14:creationId xmlns:p14="http://schemas.microsoft.com/office/powerpoint/2010/main" val="4110978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39999"/>
            <a:ext cx="7164083" cy="1488498"/>
          </a:xfrm>
        </p:spPr>
        <p:txBody>
          <a:bodyPr>
            <a:normAutofit fontScale="90000"/>
          </a:bodyPr>
          <a:lstStyle/>
          <a:p>
            <a:r>
              <a:rPr lang="en-US" sz="6700" dirty="0">
                <a:solidFill>
                  <a:srgbClr val="FFFFFF"/>
                </a:solidFill>
              </a:rPr>
              <a:t>Elliptical Phrases</a:t>
            </a:r>
            <a:br>
              <a:rPr lang="en-US" sz="6000" dirty="0">
                <a:solidFill>
                  <a:srgbClr val="FFFFFF"/>
                </a:solidFill>
              </a:rPr>
            </a:br>
            <a:r>
              <a:rPr lang="en-US" sz="4900" i="1" dirty="0">
                <a:solidFill>
                  <a:schemeClr val="bg1"/>
                </a:solidFill>
              </a:rPr>
              <a:t>not – but</a:t>
            </a:r>
            <a:r>
              <a:rPr lang="en-US" sz="4900" dirty="0">
                <a:solidFill>
                  <a:schemeClr val="bg1"/>
                </a:solidFill>
              </a:rPr>
              <a:t> sentence structure</a:t>
            </a:r>
            <a:endParaRPr lang="en-US" sz="6000" dirty="0">
              <a:solidFill>
                <a:schemeClr val="bg1"/>
              </a:solidFill>
            </a:endParaRP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40000" y="2295230"/>
            <a:ext cx="5776717" cy="4013495"/>
          </a:xfrm>
        </p:spPr>
        <p:txBody>
          <a:bodyPr>
            <a:normAutofit/>
          </a:bodyPr>
          <a:lstStyle/>
          <a:p>
            <a:pPr marL="457200" indent="-457200">
              <a:buFont typeface="Arial" panose="020B0604020202020204" pitchFamily="34" charset="0"/>
              <a:buChar char="•"/>
            </a:pPr>
            <a:r>
              <a:rPr lang="en-US" sz="2800" b="1" cap="none" dirty="0">
                <a:solidFill>
                  <a:srgbClr val="FFFFFF"/>
                </a:solidFill>
              </a:rPr>
              <a:t>Romans 6:14</a:t>
            </a:r>
          </a:p>
          <a:p>
            <a:pPr marL="457200" indent="-457200">
              <a:buFont typeface="Arial" panose="020B0604020202020204" pitchFamily="34" charset="0"/>
              <a:buChar char="•"/>
            </a:pPr>
            <a:r>
              <a:rPr lang="en-US" sz="2800" cap="none" dirty="0">
                <a:solidFill>
                  <a:srgbClr val="FFFFFF"/>
                </a:solidFill>
              </a:rPr>
              <a:t>For sin shall not have dominion over you, for you are </a:t>
            </a:r>
            <a:r>
              <a:rPr lang="en-US" sz="2800" b="1" u="sng" cap="none" dirty="0">
                <a:solidFill>
                  <a:srgbClr val="FFFFFF"/>
                </a:solidFill>
              </a:rPr>
              <a:t>not</a:t>
            </a:r>
            <a:r>
              <a:rPr lang="en-US" sz="2800" cap="none" dirty="0">
                <a:solidFill>
                  <a:srgbClr val="FFFFFF"/>
                </a:solidFill>
              </a:rPr>
              <a:t> </a:t>
            </a:r>
            <a:r>
              <a:rPr lang="en-US" sz="2800" cap="none" dirty="0">
                <a:solidFill>
                  <a:srgbClr val="FFC000"/>
                </a:solidFill>
              </a:rPr>
              <a:t>(only)</a:t>
            </a:r>
            <a:r>
              <a:rPr lang="en-US" sz="2800" cap="none" dirty="0">
                <a:solidFill>
                  <a:srgbClr val="FFFFFF"/>
                </a:solidFill>
              </a:rPr>
              <a:t> under law </a:t>
            </a:r>
            <a:r>
              <a:rPr lang="en-US" sz="2800" b="1" u="sng" cap="none" dirty="0">
                <a:solidFill>
                  <a:srgbClr val="FFFFFF"/>
                </a:solidFill>
              </a:rPr>
              <a:t>but</a:t>
            </a:r>
            <a:r>
              <a:rPr lang="en-US" sz="2800" cap="none" dirty="0">
                <a:solidFill>
                  <a:srgbClr val="FFFFFF"/>
                </a:solidFill>
              </a:rPr>
              <a:t> </a:t>
            </a:r>
            <a:r>
              <a:rPr lang="en-US" sz="2800" cap="none" dirty="0">
                <a:solidFill>
                  <a:srgbClr val="FFC000"/>
                </a:solidFill>
              </a:rPr>
              <a:t>(also / especially)</a:t>
            </a:r>
            <a:r>
              <a:rPr lang="en-US" sz="2800" cap="none" dirty="0">
                <a:solidFill>
                  <a:srgbClr val="FFFFFF"/>
                </a:solidFill>
              </a:rPr>
              <a:t> under grace.</a:t>
            </a:r>
          </a:p>
        </p:txBody>
      </p:sp>
    </p:spTree>
    <p:extLst>
      <p:ext uri="{BB962C8B-B14F-4D97-AF65-F5344CB8AC3E}">
        <p14:creationId xmlns:p14="http://schemas.microsoft.com/office/powerpoint/2010/main" val="3001540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39999"/>
            <a:ext cx="7164083" cy="1488498"/>
          </a:xfrm>
        </p:spPr>
        <p:txBody>
          <a:bodyPr>
            <a:normAutofit fontScale="90000"/>
          </a:bodyPr>
          <a:lstStyle/>
          <a:p>
            <a:r>
              <a:rPr lang="en-US" sz="6700" dirty="0">
                <a:solidFill>
                  <a:srgbClr val="FFFFFF"/>
                </a:solidFill>
              </a:rPr>
              <a:t>Elliptical Phrases</a:t>
            </a:r>
            <a:br>
              <a:rPr lang="en-US" sz="6000" dirty="0">
                <a:solidFill>
                  <a:srgbClr val="FFFFFF"/>
                </a:solidFill>
              </a:rPr>
            </a:br>
            <a:r>
              <a:rPr lang="en-US" sz="4900" i="1" dirty="0">
                <a:solidFill>
                  <a:schemeClr val="bg1"/>
                </a:solidFill>
              </a:rPr>
              <a:t>not – but</a:t>
            </a:r>
            <a:r>
              <a:rPr lang="en-US" sz="4900" dirty="0">
                <a:solidFill>
                  <a:schemeClr val="bg1"/>
                </a:solidFill>
              </a:rPr>
              <a:t> sentence structure</a:t>
            </a:r>
            <a:endParaRPr lang="en-US" sz="6000" dirty="0">
              <a:solidFill>
                <a:schemeClr val="bg1"/>
              </a:solidFill>
            </a:endParaRP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40000" y="2295230"/>
            <a:ext cx="5556000" cy="4013495"/>
          </a:xfrm>
        </p:spPr>
        <p:txBody>
          <a:bodyPr>
            <a:normAutofit fontScale="92500" lnSpcReduction="10000"/>
          </a:bodyPr>
          <a:lstStyle/>
          <a:p>
            <a:pPr marL="457200" indent="-457200">
              <a:buFont typeface="Arial" panose="020B0604020202020204" pitchFamily="34" charset="0"/>
              <a:buChar char="•"/>
            </a:pPr>
            <a:r>
              <a:rPr lang="en-US" sz="2800" b="1" cap="none" dirty="0">
                <a:solidFill>
                  <a:srgbClr val="FFFFFF"/>
                </a:solidFill>
              </a:rPr>
              <a:t>1 Corinthians 1:17</a:t>
            </a:r>
          </a:p>
          <a:p>
            <a:pPr marL="457200" indent="-457200">
              <a:buFont typeface="Arial" panose="020B0604020202020204" pitchFamily="34" charset="0"/>
              <a:buChar char="•"/>
            </a:pPr>
            <a:r>
              <a:rPr lang="en-US" sz="2800" cap="none" dirty="0">
                <a:solidFill>
                  <a:srgbClr val="FFFFFF"/>
                </a:solidFill>
              </a:rPr>
              <a:t>For Christ did not send me to baptize, but to preach the gospel, not with wisdom of words, lest the cross of Christ should be made of no effect.</a:t>
            </a:r>
          </a:p>
        </p:txBody>
      </p:sp>
    </p:spTree>
    <p:extLst>
      <p:ext uri="{BB962C8B-B14F-4D97-AF65-F5344CB8AC3E}">
        <p14:creationId xmlns:p14="http://schemas.microsoft.com/office/powerpoint/2010/main" val="3826145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39999"/>
            <a:ext cx="7164083" cy="1488498"/>
          </a:xfrm>
        </p:spPr>
        <p:txBody>
          <a:bodyPr>
            <a:normAutofit fontScale="90000"/>
          </a:bodyPr>
          <a:lstStyle/>
          <a:p>
            <a:r>
              <a:rPr lang="en-US" sz="6700" dirty="0">
                <a:solidFill>
                  <a:srgbClr val="FFFFFF"/>
                </a:solidFill>
              </a:rPr>
              <a:t>Elliptical Phrases</a:t>
            </a:r>
            <a:br>
              <a:rPr lang="en-US" sz="6000" dirty="0">
                <a:solidFill>
                  <a:srgbClr val="FFFFFF"/>
                </a:solidFill>
              </a:rPr>
            </a:br>
            <a:r>
              <a:rPr lang="en-US" sz="4900" i="1" dirty="0">
                <a:solidFill>
                  <a:schemeClr val="bg1"/>
                </a:solidFill>
              </a:rPr>
              <a:t>not – but</a:t>
            </a:r>
            <a:r>
              <a:rPr lang="en-US" sz="4900" dirty="0">
                <a:solidFill>
                  <a:schemeClr val="bg1"/>
                </a:solidFill>
              </a:rPr>
              <a:t> sentence structure</a:t>
            </a:r>
            <a:endParaRPr lang="en-US" sz="6000" dirty="0">
              <a:solidFill>
                <a:schemeClr val="bg1"/>
              </a:solidFill>
            </a:endParaRP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40000" y="2295230"/>
            <a:ext cx="5556000" cy="4013495"/>
          </a:xfrm>
        </p:spPr>
        <p:txBody>
          <a:bodyPr>
            <a:normAutofit fontScale="92500" lnSpcReduction="10000"/>
          </a:bodyPr>
          <a:lstStyle/>
          <a:p>
            <a:pPr marL="457200" indent="-457200">
              <a:buFont typeface="Arial" panose="020B0604020202020204" pitchFamily="34" charset="0"/>
              <a:buChar char="•"/>
            </a:pPr>
            <a:r>
              <a:rPr lang="en-US" sz="2800" b="1" cap="none" dirty="0">
                <a:solidFill>
                  <a:srgbClr val="FFFFFF"/>
                </a:solidFill>
              </a:rPr>
              <a:t>1 Corinthians 1:17</a:t>
            </a:r>
          </a:p>
          <a:p>
            <a:pPr marL="457200" indent="-457200">
              <a:buFont typeface="Arial" panose="020B0604020202020204" pitchFamily="34" charset="0"/>
              <a:buChar char="•"/>
            </a:pPr>
            <a:r>
              <a:rPr lang="en-US" sz="2800" cap="none" dirty="0">
                <a:solidFill>
                  <a:srgbClr val="FFFFFF"/>
                </a:solidFill>
              </a:rPr>
              <a:t>For Christ did </a:t>
            </a:r>
            <a:r>
              <a:rPr lang="en-US" sz="2800" b="1" u="sng" cap="none" dirty="0">
                <a:solidFill>
                  <a:srgbClr val="FFFFFF"/>
                </a:solidFill>
              </a:rPr>
              <a:t>not</a:t>
            </a:r>
            <a:r>
              <a:rPr lang="en-US" sz="2800" cap="none" dirty="0">
                <a:solidFill>
                  <a:srgbClr val="FFFFFF"/>
                </a:solidFill>
              </a:rPr>
              <a:t> send me to baptize, </a:t>
            </a:r>
            <a:r>
              <a:rPr lang="en-US" sz="2800" b="1" u="sng" cap="none" dirty="0">
                <a:solidFill>
                  <a:srgbClr val="FFFFFF"/>
                </a:solidFill>
              </a:rPr>
              <a:t>but</a:t>
            </a:r>
            <a:r>
              <a:rPr lang="en-US" sz="2800" cap="none" dirty="0">
                <a:solidFill>
                  <a:srgbClr val="FFFFFF"/>
                </a:solidFill>
              </a:rPr>
              <a:t> to preach the gospel, not with wisdom of words, lest the cross of Christ should be made of no effect.</a:t>
            </a:r>
          </a:p>
        </p:txBody>
      </p:sp>
    </p:spTree>
    <p:extLst>
      <p:ext uri="{BB962C8B-B14F-4D97-AF65-F5344CB8AC3E}">
        <p14:creationId xmlns:p14="http://schemas.microsoft.com/office/powerpoint/2010/main" val="327808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39999"/>
            <a:ext cx="7164083" cy="1488498"/>
          </a:xfrm>
        </p:spPr>
        <p:txBody>
          <a:bodyPr>
            <a:normAutofit fontScale="90000"/>
          </a:bodyPr>
          <a:lstStyle/>
          <a:p>
            <a:r>
              <a:rPr lang="en-US" sz="6700" dirty="0">
                <a:solidFill>
                  <a:srgbClr val="FFFFFF"/>
                </a:solidFill>
              </a:rPr>
              <a:t>Elliptical Phrases</a:t>
            </a:r>
            <a:br>
              <a:rPr lang="en-US" sz="6000" dirty="0">
                <a:solidFill>
                  <a:srgbClr val="FFFFFF"/>
                </a:solidFill>
              </a:rPr>
            </a:br>
            <a:r>
              <a:rPr lang="en-US" sz="4900" i="1" dirty="0">
                <a:solidFill>
                  <a:schemeClr val="bg1"/>
                </a:solidFill>
              </a:rPr>
              <a:t>not – but</a:t>
            </a:r>
            <a:r>
              <a:rPr lang="en-US" sz="4900" dirty="0">
                <a:solidFill>
                  <a:schemeClr val="bg1"/>
                </a:solidFill>
              </a:rPr>
              <a:t> sentence structure</a:t>
            </a:r>
            <a:endParaRPr lang="en-US" sz="6000" dirty="0">
              <a:solidFill>
                <a:schemeClr val="bg1"/>
              </a:solidFill>
            </a:endParaRP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40000" y="2295230"/>
            <a:ext cx="5556000" cy="4013495"/>
          </a:xfrm>
        </p:spPr>
        <p:txBody>
          <a:bodyPr>
            <a:normAutofit fontScale="92500" lnSpcReduction="20000"/>
          </a:bodyPr>
          <a:lstStyle/>
          <a:p>
            <a:pPr marL="457200" indent="-457200">
              <a:buFont typeface="Arial" panose="020B0604020202020204" pitchFamily="34" charset="0"/>
              <a:buChar char="•"/>
            </a:pPr>
            <a:r>
              <a:rPr lang="en-US" sz="2800" b="1" cap="none" dirty="0">
                <a:solidFill>
                  <a:srgbClr val="FFFFFF"/>
                </a:solidFill>
              </a:rPr>
              <a:t>1 Corinthians 1:17</a:t>
            </a:r>
          </a:p>
          <a:p>
            <a:pPr marL="457200" indent="-457200">
              <a:buFont typeface="Arial" panose="020B0604020202020204" pitchFamily="34" charset="0"/>
              <a:buChar char="•"/>
            </a:pPr>
            <a:r>
              <a:rPr lang="en-US" sz="2800" cap="none" dirty="0">
                <a:solidFill>
                  <a:srgbClr val="FFFFFF"/>
                </a:solidFill>
              </a:rPr>
              <a:t>For Christ did </a:t>
            </a:r>
            <a:r>
              <a:rPr lang="en-US" sz="2800" b="1" u="sng" cap="none" dirty="0">
                <a:solidFill>
                  <a:srgbClr val="FFFFFF"/>
                </a:solidFill>
              </a:rPr>
              <a:t>not</a:t>
            </a:r>
            <a:r>
              <a:rPr lang="en-US" sz="2800" cap="none" dirty="0">
                <a:solidFill>
                  <a:srgbClr val="FFFFFF"/>
                </a:solidFill>
              </a:rPr>
              <a:t> </a:t>
            </a:r>
            <a:r>
              <a:rPr lang="en-US" sz="2800" cap="none" dirty="0">
                <a:solidFill>
                  <a:srgbClr val="FFC000"/>
                </a:solidFill>
              </a:rPr>
              <a:t>(only)</a:t>
            </a:r>
            <a:r>
              <a:rPr lang="en-US" sz="2800" cap="none" dirty="0">
                <a:solidFill>
                  <a:srgbClr val="FFFFFF"/>
                </a:solidFill>
              </a:rPr>
              <a:t> send me to baptize, </a:t>
            </a:r>
            <a:r>
              <a:rPr lang="en-US" sz="2800" b="1" u="sng" cap="none" dirty="0">
                <a:solidFill>
                  <a:srgbClr val="FFFFFF"/>
                </a:solidFill>
              </a:rPr>
              <a:t>but</a:t>
            </a:r>
            <a:r>
              <a:rPr lang="en-US" sz="2800" cap="none" dirty="0">
                <a:solidFill>
                  <a:srgbClr val="FFFFFF"/>
                </a:solidFill>
              </a:rPr>
              <a:t> </a:t>
            </a:r>
            <a:r>
              <a:rPr lang="en-US" sz="2800" cap="none" dirty="0">
                <a:solidFill>
                  <a:srgbClr val="FFC000"/>
                </a:solidFill>
              </a:rPr>
              <a:t>(also / especially)</a:t>
            </a:r>
            <a:r>
              <a:rPr lang="en-US" sz="2800" cap="none" dirty="0">
                <a:solidFill>
                  <a:srgbClr val="FFFFFF"/>
                </a:solidFill>
              </a:rPr>
              <a:t> to preach the gospel, not with wisdom of words, lest the cross of Christ should be made of no effect.</a:t>
            </a:r>
          </a:p>
        </p:txBody>
      </p:sp>
    </p:spTree>
    <p:extLst>
      <p:ext uri="{BB962C8B-B14F-4D97-AF65-F5344CB8AC3E}">
        <p14:creationId xmlns:p14="http://schemas.microsoft.com/office/powerpoint/2010/main" val="1246188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39999"/>
            <a:ext cx="7164083" cy="1488498"/>
          </a:xfrm>
        </p:spPr>
        <p:txBody>
          <a:bodyPr>
            <a:normAutofit fontScale="90000"/>
          </a:bodyPr>
          <a:lstStyle/>
          <a:p>
            <a:r>
              <a:rPr lang="en-US" sz="6700" dirty="0">
                <a:solidFill>
                  <a:srgbClr val="FFFFFF"/>
                </a:solidFill>
              </a:rPr>
              <a:t>Elliptical Phrases</a:t>
            </a:r>
            <a:br>
              <a:rPr lang="en-US" sz="6000" dirty="0">
                <a:solidFill>
                  <a:srgbClr val="FFFFFF"/>
                </a:solidFill>
              </a:rPr>
            </a:br>
            <a:r>
              <a:rPr lang="en-US" sz="4900" i="1" dirty="0">
                <a:solidFill>
                  <a:schemeClr val="bg1"/>
                </a:solidFill>
              </a:rPr>
              <a:t>not – but</a:t>
            </a:r>
            <a:r>
              <a:rPr lang="en-US" sz="4900" dirty="0">
                <a:solidFill>
                  <a:schemeClr val="bg1"/>
                </a:solidFill>
              </a:rPr>
              <a:t> sentence structure</a:t>
            </a:r>
            <a:endParaRPr lang="en-US" sz="6000" dirty="0">
              <a:solidFill>
                <a:schemeClr val="bg1"/>
              </a:solidFill>
            </a:endParaRP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40000" y="2295230"/>
            <a:ext cx="5556000" cy="4013495"/>
          </a:xfrm>
        </p:spPr>
        <p:txBody>
          <a:bodyPr>
            <a:normAutofit/>
          </a:bodyPr>
          <a:lstStyle/>
          <a:p>
            <a:pPr marL="457200" indent="-457200">
              <a:buFont typeface="Arial" panose="020B0604020202020204" pitchFamily="34" charset="0"/>
              <a:buChar char="•"/>
            </a:pPr>
            <a:r>
              <a:rPr lang="en-US" sz="2800" b="1" cap="none" dirty="0">
                <a:solidFill>
                  <a:srgbClr val="FFFFFF"/>
                </a:solidFill>
              </a:rPr>
              <a:t>John 6:27 </a:t>
            </a:r>
          </a:p>
          <a:p>
            <a:pPr marL="457200" indent="-457200">
              <a:buFont typeface="Arial" panose="020B0604020202020204" pitchFamily="34" charset="0"/>
              <a:buChar char="•"/>
            </a:pPr>
            <a:r>
              <a:rPr lang="en-US" sz="2800" b="1" cap="none" dirty="0">
                <a:solidFill>
                  <a:srgbClr val="FFFFFF"/>
                </a:solidFill>
              </a:rPr>
              <a:t>John 12:44 </a:t>
            </a:r>
          </a:p>
          <a:p>
            <a:pPr marL="457200" indent="-457200">
              <a:buFont typeface="Arial" panose="020B0604020202020204" pitchFamily="34" charset="0"/>
              <a:buChar char="•"/>
            </a:pPr>
            <a:r>
              <a:rPr lang="en-US" sz="2800" b="1" cap="none" dirty="0">
                <a:solidFill>
                  <a:srgbClr val="FFFFFF"/>
                </a:solidFill>
              </a:rPr>
              <a:t>1 Timothy 2:9-10</a:t>
            </a:r>
          </a:p>
          <a:p>
            <a:pPr marL="457200" indent="-457200">
              <a:buFont typeface="Arial" panose="020B0604020202020204" pitchFamily="34" charset="0"/>
              <a:buChar char="•"/>
            </a:pPr>
            <a:r>
              <a:rPr lang="en-US" sz="2800" b="1" cap="none" dirty="0">
                <a:solidFill>
                  <a:srgbClr val="FFFFFF"/>
                </a:solidFill>
              </a:rPr>
              <a:t>Romans 6:14</a:t>
            </a:r>
          </a:p>
          <a:p>
            <a:pPr marL="457200" indent="-457200">
              <a:buFont typeface="Arial" panose="020B0604020202020204" pitchFamily="34" charset="0"/>
              <a:buChar char="•"/>
            </a:pPr>
            <a:r>
              <a:rPr lang="en-US" sz="2800" b="1" cap="none" dirty="0">
                <a:solidFill>
                  <a:srgbClr val="FFFFFF"/>
                </a:solidFill>
              </a:rPr>
              <a:t>1 Corinthians 1:17</a:t>
            </a:r>
          </a:p>
        </p:txBody>
      </p:sp>
    </p:spTree>
    <p:extLst>
      <p:ext uri="{BB962C8B-B14F-4D97-AF65-F5344CB8AC3E}">
        <p14:creationId xmlns:p14="http://schemas.microsoft.com/office/powerpoint/2010/main" val="610129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40000"/>
            <a:ext cx="4500561" cy="4259814"/>
          </a:xfrm>
        </p:spPr>
        <p:txBody>
          <a:bodyPr>
            <a:normAutofit/>
          </a:bodyPr>
          <a:lstStyle/>
          <a:p>
            <a:r>
              <a:rPr lang="en-US">
                <a:solidFill>
                  <a:srgbClr val="FFFFFF"/>
                </a:solidFill>
              </a:rPr>
              <a:t>Ellipsis</a:t>
            </a: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40000" y="4988476"/>
            <a:ext cx="4500561" cy="1320249"/>
          </a:xfrm>
        </p:spPr>
        <p:txBody>
          <a:bodyPr>
            <a:normAutofit/>
          </a:bodyPr>
          <a:lstStyle/>
          <a:p>
            <a:r>
              <a:rPr lang="en-US" dirty="0">
                <a:solidFill>
                  <a:srgbClr val="FFFFFF"/>
                </a:solidFill>
              </a:rPr>
              <a:t>1 Timothy 2:9-10</a:t>
            </a:r>
          </a:p>
        </p:txBody>
      </p:sp>
    </p:spTree>
    <p:extLst>
      <p:ext uri="{BB962C8B-B14F-4D97-AF65-F5344CB8AC3E}">
        <p14:creationId xmlns:p14="http://schemas.microsoft.com/office/powerpoint/2010/main" val="4083222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The Mighty Ellipsis. How 3 little dots can say so much | by John Saito |  Medium">
            <a:extLst>
              <a:ext uri="{FF2B5EF4-FFF2-40B4-BE49-F238E27FC236}">
                <a16:creationId xmlns:a16="http://schemas.microsoft.com/office/drawing/2014/main" id="{843A4985-08D1-150A-3E05-DA9AB1ED35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873" r="6223" b="1"/>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47F2925-3C79-3CA4-309D-A0E8637A36B3}"/>
              </a:ext>
            </a:extLst>
          </p:cNvPr>
          <p:cNvSpPr>
            <a:spLocks noGrp="1"/>
          </p:cNvSpPr>
          <p:nvPr>
            <p:ph type="title"/>
          </p:nvPr>
        </p:nvSpPr>
        <p:spPr/>
        <p:txBody>
          <a:bodyPr>
            <a:normAutofit/>
          </a:bodyPr>
          <a:lstStyle/>
          <a:p>
            <a:r>
              <a:rPr lang="en-US" sz="8000" dirty="0">
                <a:latin typeface="Avenir Next LT Pro" panose="020B0504020202020204" pitchFamily="34" charset="77"/>
              </a:rPr>
              <a:t>Ellipsis</a:t>
            </a:r>
          </a:p>
        </p:txBody>
      </p:sp>
    </p:spTree>
    <p:extLst>
      <p:ext uri="{BB962C8B-B14F-4D97-AF65-F5344CB8AC3E}">
        <p14:creationId xmlns:p14="http://schemas.microsoft.com/office/powerpoint/2010/main" val="3309992649"/>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C51935E-4A08-4AE4-8E13-F40CD3C4F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40000"/>
            <a:ext cx="7090510" cy="1452873"/>
          </a:xfrm>
        </p:spPr>
        <p:txBody>
          <a:bodyPr anchor="t">
            <a:normAutofit/>
          </a:bodyPr>
          <a:lstStyle/>
          <a:p>
            <a:r>
              <a:rPr lang="en-US" sz="7200" dirty="0">
                <a:latin typeface="+mn-lt"/>
              </a:rPr>
              <a:t>el·lip·sis</a:t>
            </a: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50864" y="1992874"/>
            <a:ext cx="4786736" cy="4319999"/>
          </a:xfrm>
        </p:spPr>
        <p:txBody>
          <a:bodyPr anchor="t">
            <a:normAutofit/>
          </a:bodyPr>
          <a:lstStyle/>
          <a:p>
            <a:pPr marL="285750" indent="-285750">
              <a:buFont typeface="Arial" panose="020B0604020202020204" pitchFamily="34" charset="0"/>
              <a:buChar char="•"/>
            </a:pPr>
            <a:r>
              <a:rPr lang="en-US" sz="2800" cap="none" dirty="0"/>
              <a:t>A sentence is said to be elliptical when an ellipses occurs in it.</a:t>
            </a:r>
          </a:p>
          <a:p>
            <a:pPr marL="285750" indent="-285750">
              <a:buFont typeface="Arial" panose="020B0604020202020204" pitchFamily="34" charset="0"/>
              <a:buChar char="•"/>
            </a:pPr>
            <a:r>
              <a:rPr lang="en-US" sz="2800" cap="none" dirty="0"/>
              <a:t>Jess has four dogs; Allison, three”</a:t>
            </a:r>
          </a:p>
        </p:txBody>
      </p:sp>
      <p:grpSp>
        <p:nvGrpSpPr>
          <p:cNvPr id="11" name="Group 10">
            <a:extLst>
              <a:ext uri="{FF2B5EF4-FFF2-40B4-BE49-F238E27FC236}">
                <a16:creationId xmlns:a16="http://schemas.microsoft.com/office/drawing/2014/main" id="{A7014575-F0CE-4EAB-917E-3325411BA2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25125" y="3600"/>
            <a:ext cx="7266875" cy="6854400"/>
            <a:chOff x="4925125" y="3600"/>
            <a:chExt cx="7266875" cy="6854400"/>
          </a:xfrm>
        </p:grpSpPr>
        <p:sp>
          <p:nvSpPr>
            <p:cNvPr id="12" name="Oval 11">
              <a:extLst>
                <a:ext uri="{FF2B5EF4-FFF2-40B4-BE49-F238E27FC236}">
                  <a16:creationId xmlns:a16="http://schemas.microsoft.com/office/drawing/2014/main" id="{2DB3702B-264B-4A16-B3FF-E2B1366D576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925125" y="10980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92A33E2F-6DB3-47D1-B577-F0D4289E8A38}"/>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105686" y="6531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A4F24FF8-D392-412B-AB34-A7D89311B01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33760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srcRect l="33251" r="-2" b="-2"/>
          <a:stretch/>
        </p:blipFill>
        <p:spPr>
          <a:xfrm>
            <a:off x="4896763" y="-1"/>
            <a:ext cx="6858000" cy="6858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effectLst>
            <a:softEdge rad="1016000"/>
          </a:effectLst>
        </p:spPr>
      </p:pic>
    </p:spTree>
    <p:extLst>
      <p:ext uri="{BB962C8B-B14F-4D97-AF65-F5344CB8AC3E}">
        <p14:creationId xmlns:p14="http://schemas.microsoft.com/office/powerpoint/2010/main" val="286187297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C51935E-4A08-4AE4-8E13-F40CD3C4F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40000"/>
            <a:ext cx="7090510" cy="1452873"/>
          </a:xfrm>
        </p:spPr>
        <p:txBody>
          <a:bodyPr anchor="t">
            <a:normAutofit/>
          </a:bodyPr>
          <a:lstStyle/>
          <a:p>
            <a:r>
              <a:rPr lang="en-US" sz="7200" dirty="0">
                <a:latin typeface="+mn-lt"/>
              </a:rPr>
              <a:t>el·lip·sis</a:t>
            </a: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50864" y="1992874"/>
            <a:ext cx="4786736" cy="4319999"/>
          </a:xfrm>
        </p:spPr>
        <p:txBody>
          <a:bodyPr anchor="t">
            <a:normAutofit/>
          </a:bodyPr>
          <a:lstStyle/>
          <a:p>
            <a:pPr marL="285750" indent="-285750">
              <a:buFont typeface="Arial" panose="020B0604020202020204" pitchFamily="34" charset="0"/>
              <a:buChar char="•"/>
            </a:pPr>
            <a:r>
              <a:rPr lang="en-US" sz="2800" cap="none" dirty="0"/>
              <a:t>The beauty of elliptical language is not in the words a sentence contains, but in the words it does not.</a:t>
            </a:r>
          </a:p>
        </p:txBody>
      </p:sp>
      <p:grpSp>
        <p:nvGrpSpPr>
          <p:cNvPr id="11" name="Group 10">
            <a:extLst>
              <a:ext uri="{FF2B5EF4-FFF2-40B4-BE49-F238E27FC236}">
                <a16:creationId xmlns:a16="http://schemas.microsoft.com/office/drawing/2014/main" id="{A7014575-F0CE-4EAB-917E-3325411BA2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25125" y="3600"/>
            <a:ext cx="7266875" cy="6854400"/>
            <a:chOff x="4925125" y="3600"/>
            <a:chExt cx="7266875" cy="6854400"/>
          </a:xfrm>
        </p:grpSpPr>
        <p:sp>
          <p:nvSpPr>
            <p:cNvPr id="12" name="Oval 11">
              <a:extLst>
                <a:ext uri="{FF2B5EF4-FFF2-40B4-BE49-F238E27FC236}">
                  <a16:creationId xmlns:a16="http://schemas.microsoft.com/office/drawing/2014/main" id="{2DB3702B-264B-4A16-B3FF-E2B1366D576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925125" y="10980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92A33E2F-6DB3-47D1-B577-F0D4289E8A38}"/>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105686" y="6531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A4F24FF8-D392-412B-AB34-A7D89311B01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33760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srcRect l="33251" r="-2" b="-2"/>
          <a:stretch/>
        </p:blipFill>
        <p:spPr>
          <a:xfrm>
            <a:off x="4896763" y="-1"/>
            <a:ext cx="6858000" cy="6858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effectLst>
            <a:softEdge rad="1016000"/>
          </a:effectLst>
        </p:spPr>
      </p:pic>
    </p:spTree>
    <p:extLst>
      <p:ext uri="{BB962C8B-B14F-4D97-AF65-F5344CB8AC3E}">
        <p14:creationId xmlns:p14="http://schemas.microsoft.com/office/powerpoint/2010/main" val="422975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C51935E-4A08-4AE4-8E13-F40CD3C4F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40000"/>
            <a:ext cx="7090510" cy="1452873"/>
          </a:xfrm>
        </p:spPr>
        <p:txBody>
          <a:bodyPr anchor="t">
            <a:normAutofit/>
          </a:bodyPr>
          <a:lstStyle/>
          <a:p>
            <a:r>
              <a:rPr lang="en-US" sz="7200" dirty="0">
                <a:latin typeface="+mn-lt"/>
              </a:rPr>
              <a:t>el·lip·sis</a:t>
            </a: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50864" y="1992874"/>
            <a:ext cx="4786736" cy="4319999"/>
          </a:xfrm>
        </p:spPr>
        <p:txBody>
          <a:bodyPr anchor="t">
            <a:normAutofit fontScale="92500" lnSpcReduction="10000"/>
          </a:bodyPr>
          <a:lstStyle/>
          <a:p>
            <a:pPr marL="285750" indent="-285750">
              <a:buFont typeface="Arial" panose="020B0604020202020204" pitchFamily="34" charset="0"/>
              <a:buChar char="•"/>
            </a:pPr>
            <a:r>
              <a:rPr lang="en-US" sz="2800" cap="none" dirty="0"/>
              <a:t>Many forms of ellipsis</a:t>
            </a:r>
          </a:p>
          <a:p>
            <a:pPr marL="285750" indent="-285750">
              <a:buFont typeface="Arial" panose="020B0604020202020204" pitchFamily="34" charset="0"/>
              <a:buChar char="•"/>
            </a:pPr>
            <a:r>
              <a:rPr lang="en-US" sz="2800" cap="none" dirty="0"/>
              <a:t>Today we are considering a particular type of ellipsis, where a phrase contains the words “</a:t>
            </a:r>
            <a:r>
              <a:rPr lang="en-US" sz="2800" u="sng" cap="none" dirty="0"/>
              <a:t>not</a:t>
            </a:r>
            <a:r>
              <a:rPr lang="en-US" sz="2800" cap="none" dirty="0"/>
              <a:t>” and “</a:t>
            </a:r>
            <a:r>
              <a:rPr lang="en-US" sz="2800" u="sng" cap="none" dirty="0"/>
              <a:t>but</a:t>
            </a:r>
            <a:r>
              <a:rPr lang="en-US" sz="2800" cap="none" dirty="0"/>
              <a:t>” modifying a common verb</a:t>
            </a:r>
          </a:p>
        </p:txBody>
      </p:sp>
      <p:grpSp>
        <p:nvGrpSpPr>
          <p:cNvPr id="11" name="Group 10">
            <a:extLst>
              <a:ext uri="{FF2B5EF4-FFF2-40B4-BE49-F238E27FC236}">
                <a16:creationId xmlns:a16="http://schemas.microsoft.com/office/drawing/2014/main" id="{A7014575-F0CE-4EAB-917E-3325411BA2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25125" y="3600"/>
            <a:ext cx="7266875" cy="6854400"/>
            <a:chOff x="4925125" y="3600"/>
            <a:chExt cx="7266875" cy="6854400"/>
          </a:xfrm>
        </p:grpSpPr>
        <p:sp>
          <p:nvSpPr>
            <p:cNvPr id="12" name="Oval 11">
              <a:extLst>
                <a:ext uri="{FF2B5EF4-FFF2-40B4-BE49-F238E27FC236}">
                  <a16:creationId xmlns:a16="http://schemas.microsoft.com/office/drawing/2014/main" id="{2DB3702B-264B-4A16-B3FF-E2B1366D576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925125" y="10980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92A33E2F-6DB3-47D1-B577-F0D4289E8A38}"/>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105686" y="6531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A4F24FF8-D392-412B-AB34-A7D89311B01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33760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srcRect l="33251" r="-2" b="-2"/>
          <a:stretch/>
        </p:blipFill>
        <p:spPr>
          <a:xfrm>
            <a:off x="4896763" y="-1"/>
            <a:ext cx="6858000" cy="6858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effectLst>
            <a:softEdge rad="1016000"/>
          </a:effectLst>
        </p:spPr>
      </p:pic>
    </p:spTree>
    <p:extLst>
      <p:ext uri="{BB962C8B-B14F-4D97-AF65-F5344CB8AC3E}">
        <p14:creationId xmlns:p14="http://schemas.microsoft.com/office/powerpoint/2010/main" val="204607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C51935E-4A08-4AE4-8E13-F40CD3C4F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40000"/>
            <a:ext cx="7090510" cy="1452873"/>
          </a:xfrm>
        </p:spPr>
        <p:txBody>
          <a:bodyPr anchor="t">
            <a:normAutofit/>
          </a:bodyPr>
          <a:lstStyle/>
          <a:p>
            <a:r>
              <a:rPr lang="en-US" sz="7200" dirty="0">
                <a:latin typeface="+mn-lt"/>
              </a:rPr>
              <a:t>el·lip·sis</a:t>
            </a: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50864" y="1992874"/>
            <a:ext cx="4786736" cy="4319999"/>
          </a:xfrm>
        </p:spPr>
        <p:txBody>
          <a:bodyPr anchor="t">
            <a:normAutofit fontScale="92500" lnSpcReduction="10000"/>
          </a:bodyPr>
          <a:lstStyle/>
          <a:p>
            <a:pPr marL="285750" indent="-285750">
              <a:buFont typeface="Arial" panose="020B0604020202020204" pitchFamily="34" charset="0"/>
              <a:buChar char="•"/>
            </a:pPr>
            <a:r>
              <a:rPr lang="en-US" sz="2800" cap="none" dirty="0"/>
              <a:t>Many forms of ellipsis</a:t>
            </a:r>
          </a:p>
          <a:p>
            <a:pPr marL="285750" indent="-285750">
              <a:buFont typeface="Arial" panose="020B0604020202020204" pitchFamily="34" charset="0"/>
              <a:buChar char="•"/>
            </a:pPr>
            <a:r>
              <a:rPr lang="en-US" sz="2800" cap="none" dirty="0"/>
              <a:t>Today we are considering a particular type of ellipsis, where a phrase contains the words “</a:t>
            </a:r>
            <a:r>
              <a:rPr lang="en-US" sz="2800" u="sng" cap="none" dirty="0"/>
              <a:t>not</a:t>
            </a:r>
            <a:r>
              <a:rPr lang="en-US" sz="2800" cap="none" dirty="0"/>
              <a:t>” and “</a:t>
            </a:r>
            <a:r>
              <a:rPr lang="en-US" sz="2800" u="sng" cap="none" dirty="0"/>
              <a:t>but</a:t>
            </a:r>
            <a:r>
              <a:rPr lang="en-US" sz="2800" cap="none" dirty="0"/>
              <a:t>” </a:t>
            </a:r>
            <a:r>
              <a:rPr lang="en-US" sz="2800" u="sng" cap="none" dirty="0"/>
              <a:t>modifying a common verb</a:t>
            </a:r>
          </a:p>
        </p:txBody>
      </p:sp>
      <p:grpSp>
        <p:nvGrpSpPr>
          <p:cNvPr id="11" name="Group 10">
            <a:extLst>
              <a:ext uri="{FF2B5EF4-FFF2-40B4-BE49-F238E27FC236}">
                <a16:creationId xmlns:a16="http://schemas.microsoft.com/office/drawing/2014/main" id="{A7014575-F0CE-4EAB-917E-3325411BA2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25125" y="3600"/>
            <a:ext cx="7266875" cy="6854400"/>
            <a:chOff x="4925125" y="3600"/>
            <a:chExt cx="7266875" cy="6854400"/>
          </a:xfrm>
        </p:grpSpPr>
        <p:sp>
          <p:nvSpPr>
            <p:cNvPr id="12" name="Oval 11">
              <a:extLst>
                <a:ext uri="{FF2B5EF4-FFF2-40B4-BE49-F238E27FC236}">
                  <a16:creationId xmlns:a16="http://schemas.microsoft.com/office/drawing/2014/main" id="{2DB3702B-264B-4A16-B3FF-E2B1366D576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925125" y="10980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92A33E2F-6DB3-47D1-B577-F0D4289E8A38}"/>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105686" y="6531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A4F24FF8-D392-412B-AB34-A7D89311B01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33760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srcRect l="33251" r="-2" b="-2"/>
          <a:stretch/>
        </p:blipFill>
        <p:spPr>
          <a:xfrm>
            <a:off x="4896763" y="-1"/>
            <a:ext cx="6858000" cy="6858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effectLst>
            <a:softEdge rad="1016000"/>
          </a:effectLst>
        </p:spPr>
      </p:pic>
    </p:spTree>
    <p:extLst>
      <p:ext uri="{BB962C8B-B14F-4D97-AF65-F5344CB8AC3E}">
        <p14:creationId xmlns:p14="http://schemas.microsoft.com/office/powerpoint/2010/main" val="3006329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39999"/>
            <a:ext cx="7164083" cy="1488498"/>
          </a:xfrm>
        </p:spPr>
        <p:txBody>
          <a:bodyPr>
            <a:normAutofit fontScale="90000"/>
          </a:bodyPr>
          <a:lstStyle/>
          <a:p>
            <a:r>
              <a:rPr lang="en-US" sz="6700" dirty="0">
                <a:solidFill>
                  <a:srgbClr val="FFFFFF"/>
                </a:solidFill>
              </a:rPr>
              <a:t>Elliptical Phrases</a:t>
            </a:r>
            <a:br>
              <a:rPr lang="en-US" sz="6000" dirty="0">
                <a:solidFill>
                  <a:srgbClr val="FFFFFF"/>
                </a:solidFill>
              </a:rPr>
            </a:br>
            <a:r>
              <a:rPr lang="en-US" sz="4900" i="1" dirty="0">
                <a:solidFill>
                  <a:schemeClr val="bg1"/>
                </a:solidFill>
              </a:rPr>
              <a:t>not – but</a:t>
            </a:r>
            <a:r>
              <a:rPr lang="en-US" sz="4900" dirty="0">
                <a:solidFill>
                  <a:schemeClr val="bg1"/>
                </a:solidFill>
              </a:rPr>
              <a:t> sentence structure</a:t>
            </a:r>
            <a:endParaRPr lang="en-US" sz="6000" dirty="0">
              <a:solidFill>
                <a:schemeClr val="bg1"/>
              </a:solidFill>
            </a:endParaRP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40000" y="2295230"/>
            <a:ext cx="5556000" cy="4013495"/>
          </a:xfrm>
        </p:spPr>
        <p:txBody>
          <a:bodyPr>
            <a:normAutofit fontScale="92500" lnSpcReduction="10000"/>
          </a:bodyPr>
          <a:lstStyle/>
          <a:p>
            <a:pPr marL="457200" indent="-457200">
              <a:buFont typeface="Arial" panose="020B0604020202020204" pitchFamily="34" charset="0"/>
              <a:buChar char="•"/>
            </a:pPr>
            <a:r>
              <a:rPr lang="en-US" sz="2800" b="1" cap="none" dirty="0">
                <a:solidFill>
                  <a:srgbClr val="FFFFFF"/>
                </a:solidFill>
              </a:rPr>
              <a:t>John 6:27 </a:t>
            </a:r>
          </a:p>
          <a:p>
            <a:pPr marL="457200" indent="-457200">
              <a:buFont typeface="Arial" panose="020B0604020202020204" pitchFamily="34" charset="0"/>
              <a:buChar char="•"/>
            </a:pPr>
            <a:r>
              <a:rPr lang="en-US" sz="2800" cap="none" dirty="0">
                <a:solidFill>
                  <a:srgbClr val="FFFFFF"/>
                </a:solidFill>
              </a:rPr>
              <a:t>Do not labor for the food which perishes, but for the food which endures to everlasting life, which the Son of Man will give you, because God the Father has set His seal on Him.</a:t>
            </a:r>
          </a:p>
        </p:txBody>
      </p:sp>
    </p:spTree>
    <p:extLst>
      <p:ext uri="{BB962C8B-B14F-4D97-AF65-F5344CB8AC3E}">
        <p14:creationId xmlns:p14="http://schemas.microsoft.com/office/powerpoint/2010/main" val="36149555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lored pencils inside a pencil holder which is on top of a wood table">
            <a:extLst>
              <a:ext uri="{FF2B5EF4-FFF2-40B4-BE49-F238E27FC236}">
                <a16:creationId xmlns:a16="http://schemas.microsoft.com/office/drawing/2014/main" id="{72A2900B-1B2B-9D8E-0909-23E93F850BA9}"/>
              </a:ext>
            </a:extLst>
          </p:cNvPr>
          <p:cNvPicPr>
            <a:picLocks noChangeAspect="1"/>
          </p:cNvPicPr>
          <p:nvPr/>
        </p:nvPicPr>
        <p:blipFill rotWithShape="1">
          <a:blip r:embed="rId2">
            <a:alphaModFix/>
          </a:blip>
          <a:srcRect t="15735" r="1" b="1"/>
          <a:stretch/>
        </p:blipFill>
        <p:spPr>
          <a:xfrm>
            <a:off x="-688" y="-4"/>
            <a:ext cx="12192687" cy="6858000"/>
          </a:xfrm>
          <a:prstGeom prst="rect">
            <a:avLst/>
          </a:prstGeom>
        </p:spPr>
      </p:pic>
      <p:grpSp>
        <p:nvGrpSpPr>
          <p:cNvPr id="19" name="Group 18">
            <a:extLst>
              <a:ext uri="{FF2B5EF4-FFF2-40B4-BE49-F238E27FC236}">
                <a16:creationId xmlns:a16="http://schemas.microsoft.com/office/drawing/2014/main" id="{67186895-7DAD-4EEE-BF1A-CC36B9426A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5"/>
            <a:ext cx="9785926" cy="6858005"/>
            <a:chOff x="2406074" y="-5"/>
            <a:chExt cx="9785926" cy="6858005"/>
          </a:xfrm>
        </p:grpSpPr>
        <p:grpSp>
          <p:nvGrpSpPr>
            <p:cNvPr id="20" name="Group 19">
              <a:extLst>
                <a:ext uri="{FF2B5EF4-FFF2-40B4-BE49-F238E27FC236}">
                  <a16:creationId xmlns:a16="http://schemas.microsoft.com/office/drawing/2014/main" id="{45BFDCD0-B536-4527-AB6E-79B0E4EDD0C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24112" y="-4"/>
              <a:ext cx="9767888" cy="6858003"/>
              <a:chOff x="0" y="-3"/>
              <a:chExt cx="9767888" cy="6858003"/>
            </a:xfrm>
          </p:grpSpPr>
          <p:sp>
            <p:nvSpPr>
              <p:cNvPr id="28" name="Rectangle 27">
                <a:extLst>
                  <a:ext uri="{FF2B5EF4-FFF2-40B4-BE49-F238E27FC236}">
                    <a16:creationId xmlns:a16="http://schemas.microsoft.com/office/drawing/2014/main" id="{1850C5E2-9BE7-4321-8945-320FE5AA9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8999"/>
                <a:ext cx="9767888" cy="3429001"/>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7B89D3D-F057-4F89-87AC-DBA5FD04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3"/>
                <a:ext cx="9767888" cy="3428999"/>
              </a:xfrm>
              <a:prstGeom prst="rect">
                <a:avLst/>
              </a:prstGeom>
              <a:gradFill flip="none" rotWithShape="1">
                <a:gsLst>
                  <a:gs pos="32000">
                    <a:schemeClr val="bg1">
                      <a:alpha val="60000"/>
                    </a:schemeClr>
                  </a:gs>
                  <a:gs pos="0">
                    <a:schemeClr val="bg1">
                      <a:alpha val="80000"/>
                    </a:schemeClr>
                  </a:gs>
                  <a:gs pos="63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95B5518D-4B46-4866-BF9F-D6550DA002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406074" y="-5"/>
              <a:ext cx="9785926" cy="6858002"/>
              <a:chOff x="0" y="-1"/>
              <a:chExt cx="9785926" cy="6858002"/>
            </a:xfrm>
          </p:grpSpPr>
          <p:sp>
            <p:nvSpPr>
              <p:cNvPr id="26" name="Rectangle 25">
                <a:extLst>
                  <a:ext uri="{FF2B5EF4-FFF2-40B4-BE49-F238E27FC236}">
                    <a16:creationId xmlns:a16="http://schemas.microsoft.com/office/drawing/2014/main" id="{71673445-12E5-48F8-BEF8-87016BBC5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429000"/>
                <a:ext cx="9785926" cy="34290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ACC629B-B138-4925-BE58-F4E4E2CC83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0" y="-1"/>
                <a:ext cx="9785926" cy="3428999"/>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40C8F77F-4220-4C2C-BE7D-0C626E45701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23330" y="-5"/>
              <a:ext cx="9768670" cy="6858002"/>
              <a:chOff x="2423330" y="-5"/>
              <a:chExt cx="9768670" cy="6858002"/>
            </a:xfrm>
          </p:grpSpPr>
          <p:sp>
            <p:nvSpPr>
              <p:cNvPr id="24" name="Rectangle 23">
                <a:extLst>
                  <a:ext uri="{FF2B5EF4-FFF2-40B4-BE49-F238E27FC236}">
                    <a16:creationId xmlns:a16="http://schemas.microsoft.com/office/drawing/2014/main" id="{B66BF283-D5A5-422F-9640-B6D1ABD989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423330" y="-5"/>
                <a:ext cx="9767888" cy="3429001"/>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05EAD1A7-3DBD-4376-BF10-AEE971C1B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V="1">
                <a:off x="2424112" y="3428998"/>
                <a:ext cx="9767888" cy="3428999"/>
              </a:xfrm>
              <a:prstGeom prst="rect">
                <a:avLst/>
              </a:prstGeom>
              <a:gradFill flip="none" rotWithShape="1">
                <a:gsLst>
                  <a:gs pos="0">
                    <a:schemeClr val="accent2">
                      <a:alpha val="4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8F565D01-6AAA-4149-B7F9-257DDE04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V="1">
              <a:off x="4637393" y="-696606"/>
              <a:ext cx="6312874" cy="8796338"/>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9259FEA-9269-7C98-725F-B4D20CFB92F6}"/>
              </a:ext>
            </a:extLst>
          </p:cNvPr>
          <p:cNvSpPr>
            <a:spLocks noGrp="1"/>
          </p:cNvSpPr>
          <p:nvPr>
            <p:ph type="ctrTitle"/>
          </p:nvPr>
        </p:nvSpPr>
        <p:spPr>
          <a:xfrm>
            <a:off x="540000" y="539999"/>
            <a:ext cx="7164083" cy="1488498"/>
          </a:xfrm>
        </p:spPr>
        <p:txBody>
          <a:bodyPr>
            <a:normAutofit fontScale="90000"/>
          </a:bodyPr>
          <a:lstStyle/>
          <a:p>
            <a:r>
              <a:rPr lang="en-US" sz="6700" dirty="0">
                <a:solidFill>
                  <a:srgbClr val="FFFFFF"/>
                </a:solidFill>
              </a:rPr>
              <a:t>Elliptical Phrases</a:t>
            </a:r>
            <a:br>
              <a:rPr lang="en-US" sz="6000" dirty="0">
                <a:solidFill>
                  <a:srgbClr val="FFFFFF"/>
                </a:solidFill>
              </a:rPr>
            </a:br>
            <a:r>
              <a:rPr lang="en-US" sz="4900" i="1" dirty="0">
                <a:solidFill>
                  <a:schemeClr val="bg1"/>
                </a:solidFill>
              </a:rPr>
              <a:t>not – but</a:t>
            </a:r>
            <a:r>
              <a:rPr lang="en-US" sz="4900" dirty="0">
                <a:solidFill>
                  <a:schemeClr val="bg1"/>
                </a:solidFill>
              </a:rPr>
              <a:t> sentence structure</a:t>
            </a:r>
            <a:endParaRPr lang="en-US" sz="6000" dirty="0">
              <a:solidFill>
                <a:schemeClr val="bg1"/>
              </a:solidFill>
            </a:endParaRPr>
          </a:p>
        </p:txBody>
      </p:sp>
      <p:sp>
        <p:nvSpPr>
          <p:cNvPr id="3" name="Subtitle 2">
            <a:extLst>
              <a:ext uri="{FF2B5EF4-FFF2-40B4-BE49-F238E27FC236}">
                <a16:creationId xmlns:a16="http://schemas.microsoft.com/office/drawing/2014/main" id="{C7C3F996-B144-4A1A-F4FB-E10EFA9F95E5}"/>
              </a:ext>
            </a:extLst>
          </p:cNvPr>
          <p:cNvSpPr>
            <a:spLocks noGrp="1"/>
          </p:cNvSpPr>
          <p:nvPr>
            <p:ph type="subTitle" idx="1"/>
          </p:nvPr>
        </p:nvSpPr>
        <p:spPr>
          <a:xfrm>
            <a:off x="540000" y="2295230"/>
            <a:ext cx="5556000" cy="4013495"/>
          </a:xfrm>
        </p:spPr>
        <p:txBody>
          <a:bodyPr>
            <a:normAutofit fontScale="92500" lnSpcReduction="10000"/>
          </a:bodyPr>
          <a:lstStyle/>
          <a:p>
            <a:pPr marL="457200" indent="-457200">
              <a:buFont typeface="Arial" panose="020B0604020202020204" pitchFamily="34" charset="0"/>
              <a:buChar char="•"/>
            </a:pPr>
            <a:r>
              <a:rPr lang="en-US" sz="2800" b="1" cap="none" dirty="0">
                <a:solidFill>
                  <a:srgbClr val="FFFFFF"/>
                </a:solidFill>
              </a:rPr>
              <a:t>John 6:27 </a:t>
            </a:r>
          </a:p>
          <a:p>
            <a:pPr marL="457200" indent="-457200">
              <a:buFont typeface="Arial" panose="020B0604020202020204" pitchFamily="34" charset="0"/>
              <a:buChar char="•"/>
            </a:pPr>
            <a:r>
              <a:rPr lang="en-US" sz="2800" cap="none" dirty="0">
                <a:solidFill>
                  <a:srgbClr val="FFFFFF"/>
                </a:solidFill>
              </a:rPr>
              <a:t>Do </a:t>
            </a:r>
            <a:r>
              <a:rPr lang="en-US" sz="2800" b="1" u="sng" cap="none" dirty="0">
                <a:solidFill>
                  <a:srgbClr val="FFFFFF"/>
                </a:solidFill>
              </a:rPr>
              <a:t>not</a:t>
            </a:r>
            <a:r>
              <a:rPr lang="en-US" sz="2800" cap="none" dirty="0">
                <a:solidFill>
                  <a:srgbClr val="FFFFFF"/>
                </a:solidFill>
              </a:rPr>
              <a:t> </a:t>
            </a:r>
            <a:r>
              <a:rPr lang="en-US" sz="2800" cap="none" dirty="0"/>
              <a:t>labor</a:t>
            </a:r>
            <a:r>
              <a:rPr lang="en-US" sz="2800" cap="none" dirty="0">
                <a:solidFill>
                  <a:srgbClr val="FFFFFF"/>
                </a:solidFill>
              </a:rPr>
              <a:t> for the food which perishes, </a:t>
            </a:r>
            <a:r>
              <a:rPr lang="en-US" sz="2800" b="1" u="sng" cap="none" dirty="0">
                <a:solidFill>
                  <a:srgbClr val="FFFFFF"/>
                </a:solidFill>
              </a:rPr>
              <a:t>but</a:t>
            </a:r>
            <a:r>
              <a:rPr lang="en-US" sz="2800" cap="none" dirty="0">
                <a:solidFill>
                  <a:srgbClr val="FFFFFF"/>
                </a:solidFill>
              </a:rPr>
              <a:t> for the food which endures to everlasting life, which the Son of Man will give you, because God the Father has set His seal on Him.</a:t>
            </a:r>
          </a:p>
        </p:txBody>
      </p:sp>
    </p:spTree>
    <p:extLst>
      <p:ext uri="{BB962C8B-B14F-4D97-AF65-F5344CB8AC3E}">
        <p14:creationId xmlns:p14="http://schemas.microsoft.com/office/powerpoint/2010/main" val="1708327075"/>
      </p:ext>
    </p:extLst>
  </p:cSld>
  <p:clrMapOvr>
    <a:masterClrMapping/>
  </p:clrMapOvr>
</p:sld>
</file>

<file path=ppt/theme/theme1.xml><?xml version="1.0" encoding="utf-8"?>
<a:theme xmlns:a="http://schemas.openxmlformats.org/drawingml/2006/main" name="GlowVTI">
  <a:themeElements>
    <a:clrScheme name="AnalogousFromRegularSeed_2SEEDS">
      <a:dk1>
        <a:srgbClr val="000000"/>
      </a:dk1>
      <a:lt1>
        <a:srgbClr val="FFFFFF"/>
      </a:lt1>
      <a:dk2>
        <a:srgbClr val="1B2F2E"/>
      </a:dk2>
      <a:lt2>
        <a:srgbClr val="F3F1F0"/>
      </a:lt2>
      <a:accent1>
        <a:srgbClr val="3B9EB1"/>
      </a:accent1>
      <a:accent2>
        <a:srgbClr val="46B196"/>
      </a:accent2>
      <a:accent3>
        <a:srgbClr val="4D7EC3"/>
      </a:accent3>
      <a:accent4>
        <a:srgbClr val="B13B3E"/>
      </a:accent4>
      <a:accent5>
        <a:srgbClr val="C37B4D"/>
      </a:accent5>
      <a:accent6>
        <a:srgbClr val="B19A3B"/>
      </a:accent6>
      <a:hlink>
        <a:srgbClr val="C05944"/>
      </a:hlink>
      <a:folHlink>
        <a:srgbClr val="7F7F7F"/>
      </a:folHlink>
    </a:clrScheme>
    <a:fontScheme name="Blur">
      <a:majorFont>
        <a:latin typeface="Bell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owVTI" id="{D5B5AA20-F6D3-43B8-AF6B-ECAF69256418}" vid="{93025AB5-1D44-4CD3-9BC3-729F6E11E04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1289</TotalTime>
  <Words>1160</Words>
  <Application>Microsoft Macintosh PowerPoint</Application>
  <PresentationFormat>Widescreen</PresentationFormat>
  <Paragraphs>85</Paragraphs>
  <Slides>29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Bell MT</vt:lpstr>
      <vt:lpstr>Calibri</vt:lpstr>
      <vt:lpstr>Avenir Next LT Pro</vt:lpstr>
      <vt:lpstr>Calibri Light</vt:lpstr>
      <vt:lpstr>GlowVTI</vt:lpstr>
      <vt:lpstr>Office Theme</vt:lpstr>
      <vt:lpstr>Ellipsis</vt:lpstr>
      <vt:lpstr>el·lip·sis</vt:lpstr>
      <vt:lpstr>Ellipsis</vt:lpstr>
      <vt:lpstr>el·lip·sis</vt:lpstr>
      <vt:lpstr>el·lip·sis</vt:lpstr>
      <vt:lpstr>el·lip·sis</vt:lpstr>
      <vt:lpstr>el·lip·sis</vt:lpstr>
      <vt:lpstr>Elliptical Phrases not – but sentence structure</vt:lpstr>
      <vt:lpstr>Elliptical Phrases not – but sentence structure</vt:lpstr>
      <vt:lpstr>Elliptical Phrases not – but sentence structure</vt:lpstr>
      <vt:lpstr>Elliptical Phrases not – but sentence structure</vt:lpstr>
      <vt:lpstr>Elliptical Phrases not – but sentence structure</vt:lpstr>
      <vt:lpstr>Elliptical Phrases not – but sentence structure</vt:lpstr>
      <vt:lpstr>Elliptical Phrases not – but sentence structure</vt:lpstr>
      <vt:lpstr>Elliptical Phrases not – but sentence structure</vt:lpstr>
      <vt:lpstr>Elliptical Phrases not – but sentence structure</vt:lpstr>
      <vt:lpstr>Elliptical Phrases not – but sentence structure</vt:lpstr>
      <vt:lpstr>Elliptical Phrases not – but sentence structure</vt:lpstr>
      <vt:lpstr>Elliptical Phrases not – but sentence structure</vt:lpstr>
      <vt:lpstr>Elliptical Phrases not – but sentence structure</vt:lpstr>
      <vt:lpstr>Elliptical Phrases not – but sentence structure</vt:lpstr>
      <vt:lpstr>Elliptical Phrases not – but sentence structure</vt:lpstr>
      <vt:lpstr>Elliptical Phrases not – but sentence structure</vt:lpstr>
      <vt:lpstr>Elliptical Phrases not – but sentence structure</vt:lpstr>
      <vt:lpstr>Elliptical Phrases not – but sentence structure</vt:lpstr>
      <vt:lpstr>Elliptical Phrases not – but sentence structure</vt:lpstr>
      <vt:lpstr>Elliptical Phrases not – but sentence structure</vt:lpstr>
      <vt:lpstr>Elliptical Phrases not – but sentence structure</vt:lpstr>
      <vt:lpstr>Ellipsis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Ellipsis</dc:title>
  <dc:creator>Brett Hogland</dc:creator>
  <cp:lastModifiedBy>Brett Hogland</cp:lastModifiedBy>
  <cp:revision>4</cp:revision>
  <dcterms:created xsi:type="dcterms:W3CDTF">2024-01-05T21:41:30Z</dcterms:created>
  <dcterms:modified xsi:type="dcterms:W3CDTF">2024-01-07T15:59:57Z</dcterms:modified>
</cp:coreProperties>
</file>