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BC97E-DA6D-4252-A30C-E18D716E255A}" v="15" dt="2024-09-12T03:16:41.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72585" autoAdjust="0"/>
  </p:normalViewPr>
  <p:slideViewPr>
    <p:cSldViewPr snapToGrid="0">
      <p:cViewPr varScale="1">
        <p:scale>
          <a:sx n="56" d="100"/>
          <a:sy n="56" d="100"/>
        </p:scale>
        <p:origin x="1637" y="53"/>
      </p:cViewPr>
      <p:guideLst/>
    </p:cSldViewPr>
  </p:slideViewPr>
  <p:notesTextViewPr>
    <p:cViewPr>
      <p:scale>
        <a:sx n="1" d="1"/>
        <a:sy n="1" d="1"/>
      </p:scale>
      <p:origin x="0" y="0"/>
    </p:cViewPr>
  </p:notesTextViewPr>
  <p:notesViewPr>
    <p:cSldViewPr snapToGrid="0">
      <p:cViewPr>
        <p:scale>
          <a:sx n="200" d="100"/>
          <a:sy n="200" d="100"/>
        </p:scale>
        <p:origin x="192" y="-81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E1BC97E-DA6D-4252-A30C-E18D716E255A}"/>
    <pc:docChg chg="custSel modSld modHandout">
      <pc:chgData name="Stan Cox" userId="9376f276357bfffd" providerId="LiveId" clId="{DE1BC97E-DA6D-4252-A30C-E18D716E255A}" dt="2024-09-12T03:23:20.988" v="200" actId="20577"/>
      <pc:docMkLst>
        <pc:docMk/>
      </pc:docMkLst>
      <pc:sldChg chg="modTransition modNotesTx">
        <pc:chgData name="Stan Cox" userId="9376f276357bfffd" providerId="LiveId" clId="{DE1BC97E-DA6D-4252-A30C-E18D716E255A}" dt="2024-09-12T03:18:10.011" v="19" actId="13926"/>
        <pc:sldMkLst>
          <pc:docMk/>
          <pc:sldMk cId="1651154897" sldId="256"/>
        </pc:sldMkLst>
      </pc:sldChg>
      <pc:sldChg chg="modTransition modNotesTx">
        <pc:chgData name="Stan Cox" userId="9376f276357bfffd" providerId="LiveId" clId="{DE1BC97E-DA6D-4252-A30C-E18D716E255A}" dt="2024-09-12T03:19:57.190" v="24" actId="207"/>
        <pc:sldMkLst>
          <pc:docMk/>
          <pc:sldMk cId="2882331107" sldId="257"/>
        </pc:sldMkLst>
      </pc:sldChg>
      <pc:sldChg chg="modTransition modNotesTx">
        <pc:chgData name="Stan Cox" userId="9376f276357bfffd" providerId="LiveId" clId="{DE1BC97E-DA6D-4252-A30C-E18D716E255A}" dt="2024-09-12T03:20:53.594" v="28" actId="13926"/>
        <pc:sldMkLst>
          <pc:docMk/>
          <pc:sldMk cId="1557414473"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E2D8B6-DC36-7D10-F426-3576AED04008}"/>
              </a:ext>
            </a:extLst>
          </p:cNvPr>
          <p:cNvSpPr>
            <a:spLocks noGrp="1"/>
          </p:cNvSpPr>
          <p:nvPr>
            <p:ph type="hdr" sz="quarter"/>
          </p:nvPr>
        </p:nvSpPr>
        <p:spPr>
          <a:xfrm>
            <a:off x="0" y="0"/>
            <a:ext cx="3733800" cy="889000"/>
          </a:xfrm>
          <a:prstGeom prst="rect">
            <a:avLst/>
          </a:prstGeom>
        </p:spPr>
        <p:txBody>
          <a:bodyPr vert="horz" lIns="91440" tIns="45720" rIns="91440" bIns="45720" rtlCol="0"/>
          <a:lstStyle>
            <a:lvl1pPr algn="l">
              <a:defRPr sz="1200"/>
            </a:lvl1pPr>
          </a:lstStyle>
          <a:p>
            <a:r>
              <a:rPr lang="en-US" sz="2000" dirty="0">
                <a:latin typeface="Impact" panose="020B0806030902050204" pitchFamily="34" charset="0"/>
              </a:rPr>
              <a:t>HONEY AND THE HONEYCOMB</a:t>
            </a:r>
          </a:p>
          <a:p>
            <a:r>
              <a:rPr lang="en-US" dirty="0"/>
              <a:t>PSALM 119:9-10</a:t>
            </a:r>
          </a:p>
        </p:txBody>
      </p:sp>
      <p:sp>
        <p:nvSpPr>
          <p:cNvPr id="3" name="Date Placeholder 2">
            <a:extLst>
              <a:ext uri="{FF2B5EF4-FFF2-40B4-BE49-F238E27FC236}">
                <a16:creationId xmlns:a16="http://schemas.microsoft.com/office/drawing/2014/main" id="{2AF068B0-FCD7-34B2-1F15-98F96AB02F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	September 15, 2024 @11am</a:t>
            </a:r>
          </a:p>
        </p:txBody>
      </p:sp>
      <p:sp>
        <p:nvSpPr>
          <p:cNvPr id="4" name="Footer Placeholder 3">
            <a:extLst>
              <a:ext uri="{FF2B5EF4-FFF2-40B4-BE49-F238E27FC236}">
                <a16:creationId xmlns:a16="http://schemas.microsoft.com/office/drawing/2014/main" id="{467AEAE5-E20D-FF8C-165B-59A74B712C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40CA26C-66C6-364D-3CAB-B3CCAC899D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54DA4F81-1F6F-4EDE-B094-75CDEF2E288C}" type="slidenum">
              <a:rPr lang="en-US" smtClean="0"/>
              <a:t>‹#›</a:t>
            </a:fld>
            <a:endParaRPr lang="en-US" dirty="0"/>
          </a:p>
        </p:txBody>
      </p:sp>
    </p:spTree>
    <p:extLst>
      <p:ext uri="{BB962C8B-B14F-4D97-AF65-F5344CB8AC3E}">
        <p14:creationId xmlns:p14="http://schemas.microsoft.com/office/powerpoint/2010/main" val="82835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42598-02AE-4294-BF2B-BA402487AA20}"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AED07-4D07-466D-AE8C-C0D18E319D8C}" type="slidenum">
              <a:rPr lang="en-US" smtClean="0"/>
              <a:t>‹#›</a:t>
            </a:fld>
            <a:endParaRPr lang="en-US"/>
          </a:p>
        </p:txBody>
      </p:sp>
    </p:spTree>
    <p:extLst>
      <p:ext uri="{BB962C8B-B14F-4D97-AF65-F5344CB8AC3E}">
        <p14:creationId xmlns:p14="http://schemas.microsoft.com/office/powerpoint/2010/main" val="12831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chemeClr val="tx1"/>
                </a:solidFill>
                <a:latin typeface="+mn-lt"/>
              </a:rPr>
              <a:t>Honey and the Honeycomb</a:t>
            </a:r>
          </a:p>
          <a:p>
            <a:pPr marR="0" algn="ctr" rtl="0"/>
            <a:r>
              <a:rPr lang="en-US" sz="1200" b="0" i="0" u="none" strike="noStrike" baseline="0" dirty="0">
                <a:solidFill>
                  <a:schemeClr val="tx1"/>
                </a:solidFill>
                <a:latin typeface="+mn-lt"/>
              </a:rPr>
              <a:t>Psalm 19:9-10</a:t>
            </a:r>
          </a:p>
          <a:p>
            <a:pPr marR="0" algn="ctr"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Psalms 19:9-10</a:t>
            </a:r>
            <a:r>
              <a:rPr lang="en-US" sz="1200" b="0" i="1" u="none" strike="noStrike" baseline="0" dirty="0">
                <a:solidFill>
                  <a:schemeClr val="tx1"/>
                </a:solidFill>
                <a:latin typeface="+mn-lt"/>
              </a:rPr>
              <a:t>  The fear of the LORD is clean, enduring forever; The judgments of the LORD are true and righteous altogether.  (10)  More to be desired are they than gold, Yea, than much fine gold; Sweeter also than honey and the honeycomb.</a:t>
            </a:r>
          </a:p>
          <a:p>
            <a:pPr marR="0" algn="l" rtl="0">
              <a:buSzPts val="2200"/>
              <a:buFont typeface="Symbol" panose="05050102010706020507" pitchFamily="18" charset="2"/>
              <a:buChar char="·"/>
            </a:pPr>
            <a:r>
              <a:rPr lang="en-US" sz="1200" b="0" i="0" u="none" strike="noStrike" baseline="0" dirty="0">
                <a:solidFill>
                  <a:schemeClr val="tx1"/>
                </a:solidFill>
                <a:latin typeface="+mn-lt"/>
              </a:rPr>
              <a:t>Definition (honey) - Hebrew: </a:t>
            </a:r>
            <a:r>
              <a:rPr lang="en-US" sz="1200" b="0" i="0" u="none" strike="noStrike" baseline="0" dirty="0" err="1">
                <a:solidFill>
                  <a:schemeClr val="tx1"/>
                </a:solidFill>
                <a:latin typeface="+mn-lt"/>
              </a:rPr>
              <a:t>debash</a:t>
            </a:r>
            <a:r>
              <a:rPr lang="en-US" sz="1200" b="0" i="0" u="none" strike="noStrike" baseline="0" dirty="0">
                <a:solidFill>
                  <a:schemeClr val="tx1"/>
                </a:solidFill>
                <a:latin typeface="+mn-lt"/>
              </a:rPr>
              <a:t>.  Exclusively honey.  From a root indicating gumminess, used to refer to the stickiness of the substance</a:t>
            </a:r>
          </a:p>
          <a:p>
            <a:pPr>
              <a:buSzPts val="2200"/>
              <a:buFont typeface="Symbol" panose="05050102010706020507" pitchFamily="18" charset="2"/>
              <a:buChar char="·"/>
            </a:pPr>
            <a:r>
              <a:rPr lang="en-US" sz="1200" b="0" i="0" u="none" strike="noStrike" baseline="0" dirty="0">
                <a:solidFill>
                  <a:schemeClr val="tx1"/>
                </a:solidFill>
                <a:latin typeface="+mn-lt"/>
              </a:rPr>
              <a:t>Definition - (honeycomb) - Hebrews: </a:t>
            </a:r>
            <a:r>
              <a:rPr lang="en-US" sz="1200" b="0" i="0" u="none" strike="noStrike" baseline="0" dirty="0" err="1">
                <a:solidFill>
                  <a:schemeClr val="tx1"/>
                </a:solidFill>
                <a:latin typeface="+mn-lt"/>
              </a:rPr>
              <a:t>tsoof</a:t>
            </a:r>
            <a:r>
              <a:rPr lang="en-US" sz="1200" b="0" i="0" u="none" strike="noStrike" baseline="0" dirty="0">
                <a:solidFill>
                  <a:schemeClr val="tx1"/>
                </a:solidFill>
                <a:latin typeface="+mn-lt"/>
              </a:rPr>
              <a:t>. From a </a:t>
            </a:r>
            <a:r>
              <a:rPr lang="en-US" sz="1200" b="0" i="0" u="none" strike="noStrike" baseline="0" dirty="0" err="1">
                <a:solidFill>
                  <a:schemeClr val="tx1"/>
                </a:solidFill>
                <a:latin typeface="+mn-lt"/>
              </a:rPr>
              <a:t>similiar</a:t>
            </a:r>
            <a:r>
              <a:rPr lang="en-US" sz="1200" b="0" i="0" u="none" strike="noStrike" baseline="0" dirty="0">
                <a:solidFill>
                  <a:schemeClr val="tx1"/>
                </a:solidFill>
                <a:latin typeface="+mn-lt"/>
              </a:rPr>
              <a:t> word, indicating dripping.  Again, this term is used exclusively to refer to the honeycomb.</a:t>
            </a:r>
          </a:p>
          <a:p>
            <a:pPr marR="0" lvl="1" algn="l" rtl="0">
              <a:buFont typeface="Symbol" panose="05050102010706020507" pitchFamily="18" charset="2"/>
              <a:buChar char="·"/>
            </a:pPr>
            <a:r>
              <a:rPr lang="en-US" sz="1200" b="0" i="0" u="none" strike="noStrike" baseline="0" dirty="0">
                <a:solidFill>
                  <a:schemeClr val="tx1"/>
                </a:solidFill>
                <a:latin typeface="+mn-lt"/>
              </a:rPr>
              <a:t>The comb, impregnated with the honey itself. A delicious, edible, natural substance.</a:t>
            </a:r>
          </a:p>
          <a:p>
            <a:pPr marR="0" algn="l" rtl="0">
              <a:buFont typeface="Symbol" panose="05050102010706020507" pitchFamily="18" charset="2"/>
              <a:buChar char="·"/>
            </a:pPr>
            <a:r>
              <a:rPr lang="en-US" sz="1200" b="1" i="0" u="none" strike="noStrike" baseline="0" dirty="0">
                <a:solidFill>
                  <a:schemeClr val="tx1"/>
                </a:solidFill>
                <a:latin typeface="+mn-lt"/>
              </a:rPr>
              <a:t>In the OT, honey was rare enough to be considered a luxury</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Genesis 43:11 [A desperate Israel (Jacob), sending a gift to the second in command in Egypt during famine, not knowing it was his own son Joseph] </a:t>
            </a:r>
            <a:r>
              <a:rPr lang="en-US" sz="1200" b="0" i="1" u="none" strike="noStrike" baseline="0" dirty="0">
                <a:solidFill>
                  <a:schemeClr val="tx1"/>
                </a:solidFill>
                <a:latin typeface="+mn-lt"/>
              </a:rPr>
              <a:t>And their father Israel said to them, "If it must be so, then do this: Take some of the best fruits of the land in your vessels and carry down </a:t>
            </a:r>
            <a:r>
              <a:rPr lang="en-US" sz="1200" b="1" i="1" u="none" strike="noStrike" baseline="0" dirty="0">
                <a:solidFill>
                  <a:schemeClr val="tx1"/>
                </a:solidFill>
                <a:latin typeface="+mn-lt"/>
              </a:rPr>
              <a:t>a present</a:t>
            </a:r>
            <a:r>
              <a:rPr lang="en-US" sz="1200" b="0" i="1" u="none" strike="noStrike" baseline="0" dirty="0">
                <a:solidFill>
                  <a:schemeClr val="tx1"/>
                </a:solidFill>
                <a:latin typeface="+mn-lt"/>
              </a:rPr>
              <a:t> for the man—</a:t>
            </a:r>
            <a:r>
              <a:rPr lang="en-US" sz="1200" b="1" i="1" u="none" strike="noStrike" baseline="0" dirty="0">
                <a:solidFill>
                  <a:schemeClr val="tx1"/>
                </a:solidFill>
                <a:latin typeface="+mn-lt"/>
              </a:rPr>
              <a:t>a little balm and a little honey</a:t>
            </a:r>
            <a:r>
              <a:rPr lang="en-US" sz="1200" b="0" i="1" u="none" strike="noStrike" baseline="0" dirty="0">
                <a:solidFill>
                  <a:schemeClr val="tx1"/>
                </a:solidFill>
                <a:latin typeface="+mn-lt"/>
              </a:rPr>
              <a:t>, spices and myrrh, pistachio nuts and almonds.</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1 Kings 14:2-3 [Jeroboam's son was sick. </a:t>
            </a:r>
            <a:r>
              <a:rPr lang="en-US" sz="1200" b="1" i="0" u="none" strike="noStrike" baseline="0" dirty="0" err="1">
                <a:solidFill>
                  <a:schemeClr val="tx1"/>
                </a:solidFill>
                <a:latin typeface="+mn-lt"/>
              </a:rPr>
              <a:t>Ahijah</a:t>
            </a:r>
            <a:r>
              <a:rPr lang="en-US" sz="1200" b="1" i="0" u="none" strike="noStrike" baseline="0" dirty="0">
                <a:solidFill>
                  <a:schemeClr val="tx1"/>
                </a:solidFill>
                <a:latin typeface="+mn-lt"/>
              </a:rPr>
              <a:t> the prophet noted the child would die, because of the idolatry and evil of Jeroboam as king of Israel] </a:t>
            </a:r>
            <a:r>
              <a:rPr lang="en-US" sz="1200" b="0" i="1" u="none" strike="noStrike" baseline="0" dirty="0">
                <a:solidFill>
                  <a:schemeClr val="tx1"/>
                </a:solidFill>
                <a:latin typeface="+mn-lt"/>
              </a:rPr>
              <a:t> And Jeroboam said to his wife, "Please arise, and disguise yourself, that they may not recognize you as the wife of Jeroboam, and go to Shiloh. Indeed, </a:t>
            </a:r>
            <a:r>
              <a:rPr lang="en-US" sz="1200" b="0" i="1" u="none" strike="noStrike" baseline="0" dirty="0" err="1">
                <a:solidFill>
                  <a:schemeClr val="tx1"/>
                </a:solidFill>
                <a:latin typeface="+mn-lt"/>
              </a:rPr>
              <a:t>Ahijah</a:t>
            </a:r>
            <a:r>
              <a:rPr lang="en-US" sz="1200" b="0" i="1" u="none" strike="noStrike" baseline="0" dirty="0">
                <a:solidFill>
                  <a:schemeClr val="tx1"/>
                </a:solidFill>
                <a:latin typeface="+mn-lt"/>
              </a:rPr>
              <a:t> the prophet is there, who told me that I would be king over this people.  (3)  Also take with you ten loaves, some cakes, and </a:t>
            </a:r>
            <a:r>
              <a:rPr lang="en-US" sz="1200" b="1" i="1" u="none" strike="noStrike" baseline="0" dirty="0">
                <a:solidFill>
                  <a:schemeClr val="tx1"/>
                </a:solidFill>
                <a:latin typeface="+mn-lt"/>
              </a:rPr>
              <a:t>a jar of honey</a:t>
            </a:r>
            <a:r>
              <a:rPr lang="en-US" sz="1200" b="0" i="1" u="none" strike="noStrike" baseline="0" dirty="0">
                <a:solidFill>
                  <a:schemeClr val="tx1"/>
                </a:solidFill>
                <a:latin typeface="+mn-lt"/>
              </a:rPr>
              <a:t>, and go to him; he will tell you what will become of the child."</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Much of the time early in Israel's history, the reference is to wild honey, found in cracks of the rocks, and similar places of opportunity</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Deuteronomy 32:13  [Moses' song before his death.  Jehovah's provision for generations of Jews] </a:t>
            </a:r>
            <a:r>
              <a:rPr lang="en-US" sz="1200" b="0" i="1" u="none" strike="noStrike" baseline="0" dirty="0">
                <a:solidFill>
                  <a:schemeClr val="tx1"/>
                </a:solidFill>
                <a:latin typeface="+mn-lt"/>
              </a:rPr>
              <a:t>"He made him ride in the heights of the earth, That he might eat the produce of the fields; He made him draw honey from the rock, And oil from the flinty rock;</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Judges 14:8</a:t>
            </a:r>
            <a:r>
              <a:rPr lang="en-US" sz="1200" b="0" i="1" u="none" strike="noStrike" baseline="0" dirty="0">
                <a:solidFill>
                  <a:schemeClr val="tx1"/>
                </a:solidFill>
                <a:latin typeface="+mn-lt"/>
              </a:rPr>
              <a:t>  After some time, when he </a:t>
            </a:r>
            <a:r>
              <a:rPr lang="en-US" sz="1200" b="1" i="0" u="none" strike="noStrike" baseline="0" dirty="0">
                <a:solidFill>
                  <a:schemeClr val="tx1"/>
                </a:solidFill>
                <a:latin typeface="+mn-lt"/>
              </a:rPr>
              <a:t>[Samson] </a:t>
            </a:r>
            <a:r>
              <a:rPr lang="en-US" sz="1200" b="0" i="1" u="none" strike="noStrike" baseline="0" dirty="0">
                <a:solidFill>
                  <a:schemeClr val="tx1"/>
                </a:solidFill>
                <a:latin typeface="+mn-lt"/>
              </a:rPr>
              <a:t>returned to get her </a:t>
            </a:r>
            <a:r>
              <a:rPr lang="en-US" sz="1200" b="1" i="0" u="none" strike="noStrike" baseline="0" dirty="0">
                <a:solidFill>
                  <a:schemeClr val="tx1"/>
                </a:solidFill>
                <a:latin typeface="+mn-lt"/>
              </a:rPr>
              <a:t>[a woman of the Philistines he wanted as his wife]</a:t>
            </a:r>
            <a:r>
              <a:rPr lang="en-US" sz="1200" b="0" i="1" u="none" strike="noStrike" baseline="0" dirty="0">
                <a:solidFill>
                  <a:schemeClr val="tx1"/>
                </a:solidFill>
                <a:latin typeface="+mn-lt"/>
              </a:rPr>
              <a:t> , he turned aside to see the carcass of the lion. And behold, a </a:t>
            </a:r>
            <a:r>
              <a:rPr lang="en-US" sz="1200" b="1" i="1" u="none" strike="noStrike" baseline="0" dirty="0">
                <a:solidFill>
                  <a:schemeClr val="tx1"/>
                </a:solidFill>
                <a:latin typeface="+mn-lt"/>
              </a:rPr>
              <a:t>swarm of bees and honey were in the carcass of the lion</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But there seems to have been later in Israel's history a domestication of the bee, much like today.  To benefit from the produced honey</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2 Chronicles 31:5</a:t>
            </a:r>
            <a:r>
              <a:rPr lang="en-US" sz="1200" b="0" i="1" u="none" strike="noStrike" baseline="0" dirty="0">
                <a:solidFill>
                  <a:schemeClr val="tx1"/>
                </a:solidFill>
                <a:latin typeface="+mn-lt"/>
              </a:rPr>
              <a:t>  As soon as the commandment was circulated, the children of Israel brought in abundance the </a:t>
            </a:r>
            <a:r>
              <a:rPr lang="en-US" sz="1200" b="0" i="1" u="none" strike="noStrike" baseline="0" dirty="0" err="1">
                <a:solidFill>
                  <a:schemeClr val="tx1"/>
                </a:solidFill>
                <a:latin typeface="+mn-lt"/>
              </a:rPr>
              <a:t>firstfruits</a:t>
            </a:r>
            <a:r>
              <a:rPr lang="en-US" sz="1200" b="0" i="1" u="none" strike="noStrike" baseline="0" dirty="0">
                <a:solidFill>
                  <a:schemeClr val="tx1"/>
                </a:solidFill>
                <a:latin typeface="+mn-lt"/>
              </a:rPr>
              <a:t> of grain and wine, oil and honey, and of all the produce of the field; and they brought in abundantly the tithe of everything.</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It was used as a commodity in Israel</a:t>
            </a:r>
          </a:p>
          <a:p>
            <a:pPr marR="0" algn="l" rtl="0"/>
            <a:r>
              <a:rPr lang="en-US" sz="1200" b="1" i="0" u="none" strike="noStrike" baseline="0" dirty="0">
                <a:solidFill>
                  <a:schemeClr val="tx1"/>
                </a:solidFill>
                <a:latin typeface="+mn-lt"/>
              </a:rPr>
              <a:t>Ezekiel 27:17 </a:t>
            </a:r>
            <a:r>
              <a:rPr lang="en-US" sz="1200" b="0" i="1" u="none" strike="noStrike" baseline="0" dirty="0">
                <a:solidFill>
                  <a:schemeClr val="tx1"/>
                </a:solidFill>
                <a:latin typeface="+mn-lt"/>
              </a:rPr>
              <a:t> Judah and the land of Israel were your traders. </a:t>
            </a:r>
            <a:r>
              <a:rPr lang="en-US" sz="1200" b="1" i="1" u="none" strike="noStrike" baseline="0" dirty="0">
                <a:solidFill>
                  <a:schemeClr val="tx1"/>
                </a:solidFill>
                <a:latin typeface="+mn-lt"/>
              </a:rPr>
              <a:t>They traded for</a:t>
            </a:r>
            <a:r>
              <a:rPr lang="en-US" sz="1200" b="0" i="1" u="none" strike="noStrike" baseline="0" dirty="0">
                <a:solidFill>
                  <a:schemeClr val="tx1"/>
                </a:solidFill>
                <a:latin typeface="+mn-lt"/>
              </a:rPr>
              <a:t> your merchandise wheat of </a:t>
            </a:r>
            <a:r>
              <a:rPr lang="en-US" sz="1200" b="0" i="1" u="none" strike="noStrike" baseline="0" dirty="0" err="1">
                <a:solidFill>
                  <a:schemeClr val="tx1"/>
                </a:solidFill>
                <a:latin typeface="+mn-lt"/>
              </a:rPr>
              <a:t>Minnith</a:t>
            </a:r>
            <a:r>
              <a:rPr lang="en-US" sz="1200" b="0" i="1" u="none" strike="noStrike" baseline="0" dirty="0">
                <a:solidFill>
                  <a:schemeClr val="tx1"/>
                </a:solidFill>
                <a:latin typeface="+mn-lt"/>
              </a:rPr>
              <a:t>, millet, </a:t>
            </a:r>
            <a:r>
              <a:rPr lang="en-US" sz="1200" b="1" i="1" u="none" strike="noStrike" baseline="0" dirty="0">
                <a:solidFill>
                  <a:schemeClr val="tx1"/>
                </a:solidFill>
                <a:latin typeface="+mn-lt"/>
              </a:rPr>
              <a:t>honey</a:t>
            </a:r>
            <a:r>
              <a:rPr lang="en-US" sz="1200" b="0" i="1" u="none" strike="noStrike" baseline="0" dirty="0">
                <a:solidFill>
                  <a:schemeClr val="tx1"/>
                </a:solidFill>
                <a:latin typeface="+mn-lt"/>
              </a:rPr>
              <a:t>, oil, and balm.</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In the NT, wild honey was referred to as a food John the Baptist </a:t>
            </a:r>
            <a:r>
              <a:rPr lang="en-US" sz="1200" b="1" i="0" u="none" strike="noStrike" baseline="0" dirty="0" err="1">
                <a:solidFill>
                  <a:schemeClr val="tx1"/>
                </a:solidFill>
                <a:latin typeface="+mn-lt"/>
              </a:rPr>
              <a:t>scavanged</a:t>
            </a:r>
            <a:r>
              <a:rPr lang="en-US" sz="1200" b="1" i="0" u="none" strike="noStrike" baseline="0" dirty="0">
                <a:solidFill>
                  <a:schemeClr val="tx1"/>
                </a:solidFill>
                <a:latin typeface="+mn-lt"/>
              </a:rPr>
              <a:t> for </a:t>
            </a:r>
            <a:r>
              <a:rPr lang="en-US" sz="1200" b="1" i="0" u="none" strike="noStrike" baseline="0" dirty="0" err="1">
                <a:solidFill>
                  <a:schemeClr val="tx1"/>
                </a:solidFill>
                <a:latin typeface="+mn-lt"/>
              </a:rPr>
              <a:t>himelf</a:t>
            </a:r>
            <a:r>
              <a:rPr lang="en-US" sz="1200" b="1" i="0" u="none" strike="noStrike" baseline="0" dirty="0">
                <a:solidFill>
                  <a:schemeClr val="tx1"/>
                </a:solidFill>
                <a:latin typeface="+mn-lt"/>
              </a:rPr>
              <a:t>. (Perhaps a food the poor could search for and gather). </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Matthew 3:4 [John the Baptist] </a:t>
            </a:r>
            <a:r>
              <a:rPr lang="en-US" sz="1200" b="0" i="1" u="none" strike="noStrike" baseline="0" dirty="0">
                <a:solidFill>
                  <a:schemeClr val="tx1"/>
                </a:solidFill>
                <a:latin typeface="+mn-lt"/>
              </a:rPr>
              <a:t> Now John himself was clothed in camel's hair, with a leather belt around his waist; and his food was locusts and wild honey. (also Mark 1:6)</a:t>
            </a:r>
          </a:p>
          <a:p>
            <a:pPr marR="0" algn="l" rtl="0">
              <a:buSzPts val="2200"/>
              <a:buFont typeface="Symbol" panose="05050102010706020507" pitchFamily="18" charset="2"/>
              <a:buChar char="·"/>
            </a:pPr>
            <a:r>
              <a:rPr lang="en-US" sz="1200" b="1" i="0" u="none" strike="noStrike" baseline="0" dirty="0">
                <a:solidFill>
                  <a:schemeClr val="tx1"/>
                </a:solidFill>
                <a:latin typeface="+mn-lt"/>
              </a:rPr>
              <a:t>Our primary consideration is how God used honey to figuratively describe things that are sweet or beneficial</a:t>
            </a:r>
            <a:endParaRPr lang="en-US" sz="1200" b="0" i="0" u="none" strike="noStrike" baseline="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F16AED07-4D07-466D-AE8C-C0D18E319D8C}" type="slidenum">
              <a:rPr lang="en-US" smtClean="0"/>
              <a:t>1</a:t>
            </a:fld>
            <a:endParaRPr lang="en-US"/>
          </a:p>
        </p:txBody>
      </p:sp>
    </p:spTree>
    <p:extLst>
      <p:ext uri="{BB962C8B-B14F-4D97-AF65-F5344CB8AC3E}">
        <p14:creationId xmlns:p14="http://schemas.microsoft.com/office/powerpoint/2010/main" val="186093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The law of the Lord referred to in this way</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Psalms 19:9-10  </a:t>
            </a:r>
            <a:r>
              <a:rPr lang="en-US" sz="1200" b="0" i="1" u="none" strike="noStrike" baseline="0" dirty="0">
                <a:solidFill>
                  <a:schemeClr val="tx1"/>
                </a:solidFill>
                <a:latin typeface="+mn-lt"/>
              </a:rPr>
              <a:t>The fear of the LORD is clean, enduring forever; The judgments of the LORD are true and righteous altogether.  (10)  More to be desired are they than gold, Yea, than much fine gold; Sweeter also than honey and the honeycomb.</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It is used to indicate the appeal of the promised land</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Exodus 3:8</a:t>
            </a:r>
            <a:r>
              <a:rPr lang="en-US" sz="1200" b="0" i="1" u="none" strike="noStrike" baseline="0" dirty="0">
                <a:solidFill>
                  <a:schemeClr val="tx1"/>
                </a:solidFill>
                <a:latin typeface="+mn-lt"/>
              </a:rPr>
              <a:t>  </a:t>
            </a:r>
            <a:r>
              <a:rPr lang="en-US" sz="1200" b="1" i="0" u="none" strike="noStrike" baseline="0" dirty="0">
                <a:solidFill>
                  <a:schemeClr val="tx1"/>
                </a:solidFill>
                <a:latin typeface="+mn-lt"/>
              </a:rPr>
              <a:t>[God's revelation concerning Israel while in Egypt]</a:t>
            </a:r>
            <a:r>
              <a:rPr lang="en-US" sz="1200" b="0" i="1" u="none" strike="noStrike" baseline="0" dirty="0">
                <a:solidFill>
                  <a:schemeClr val="tx1"/>
                </a:solidFill>
                <a:latin typeface="+mn-lt"/>
              </a:rPr>
              <a:t> So I have come down to deliver them out of the hand of the Egyptians, and to bring them up from that land to a good and large land, to a land flowing with milk and honey, to the place of the Canaanites and the Hittites and the Amorites and the Perizzites and the Hivites and the Jebusites.</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Honey is used to describe wisdom by the writer of Proverbs</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24:13-14  </a:t>
            </a:r>
            <a:r>
              <a:rPr lang="en-US" sz="1200" b="0" i="1" u="none" strike="noStrike" baseline="0" dirty="0">
                <a:solidFill>
                  <a:schemeClr val="tx1"/>
                </a:solidFill>
                <a:latin typeface="+mn-lt"/>
              </a:rPr>
              <a:t>My son, eat honey because it is good, And the honeycomb which is sweet to your taste;  (14)  So shall the knowledge of wisdom be to your soul; If you have found it, there is a prospect, And your hope will not be cut off.</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The appeal of marital love and intimacy is referred to as sweet as honey</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Song of Solomon 4:10-11 [Solomon's admiration for his bride]</a:t>
            </a:r>
            <a:r>
              <a:rPr lang="en-US" sz="1200" b="0" i="1" u="none" strike="noStrike" baseline="0" dirty="0">
                <a:solidFill>
                  <a:schemeClr val="tx1"/>
                </a:solidFill>
                <a:latin typeface="+mn-lt"/>
              </a:rPr>
              <a:t> How fair is your love, My sister, my spouse! How much better than wine is your love, And the scent of your perfumes Than all spices!  (11)  Your lips, O my spouse, Drip as the honeycomb; Honey and milk are under your tongue; And the fragrance of your garments Is like the fragrance of Lebanon.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Honey is used to indicate </a:t>
            </a:r>
            <a:r>
              <a:rPr lang="en-US" sz="1200" b="1" i="0" u="none" strike="noStrike" baseline="0" dirty="0" err="1">
                <a:solidFill>
                  <a:schemeClr val="tx1"/>
                </a:solidFill>
                <a:latin typeface="+mn-lt"/>
              </a:rPr>
              <a:t>sumptousness</a:t>
            </a:r>
            <a:r>
              <a:rPr lang="en-US" sz="1200" b="1" i="0" u="none" strike="noStrike" baseline="0" dirty="0">
                <a:solidFill>
                  <a:schemeClr val="tx1"/>
                </a:solidFill>
                <a:latin typeface="+mn-lt"/>
              </a:rPr>
              <a:t> fare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Song of Solomon 5:1 [The feasting of Solomon at a joyous time in his life]  </a:t>
            </a:r>
            <a:r>
              <a:rPr lang="en-US" sz="1200" b="0" i="1" u="none" strike="noStrike" baseline="0" dirty="0">
                <a:solidFill>
                  <a:schemeClr val="tx1"/>
                </a:solidFill>
                <a:latin typeface="+mn-lt"/>
              </a:rPr>
              <a:t>I have come to my garden, my sister, my spouse; I have gathered my myrrh with my spice; I have eaten my honeycomb with my honey; I have drunk my wine with my milk. Eat, O friends! Drink, yes, drink deeply, O beloved ones!</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Honey expressed God's goodness to Jerusalem</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Ezekiel 16:13 </a:t>
            </a:r>
            <a:r>
              <a:rPr lang="en-US" sz="1200" b="0" i="1" u="none" strike="noStrike" baseline="0" dirty="0">
                <a:solidFill>
                  <a:schemeClr val="tx1"/>
                </a:solidFill>
                <a:latin typeface="+mn-lt"/>
              </a:rPr>
              <a:t> Thus you were adorned with gold and silver, and your clothing was of fine linen, silk, and embroidered cloth. You ate pastry of fine flour, honey, and oil. You were exceedingly beautiful, and succeeded to royalty.</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F16AED07-4D07-466D-AE8C-C0D18E319D8C}" type="slidenum">
              <a:rPr lang="en-US" smtClean="0"/>
              <a:t>2</a:t>
            </a:fld>
            <a:endParaRPr lang="en-US"/>
          </a:p>
        </p:txBody>
      </p:sp>
    </p:spTree>
    <p:extLst>
      <p:ext uri="{BB962C8B-B14F-4D97-AF65-F5344CB8AC3E}">
        <p14:creationId xmlns:p14="http://schemas.microsoft.com/office/powerpoint/2010/main" val="420868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rgbClr val="000000"/>
                </a:solidFill>
                <a:latin typeface="+mn-lt"/>
              </a:rPr>
              <a:t>Conclusion:</a:t>
            </a:r>
            <a:endParaRPr lang="en-US" sz="1200" b="0" i="0" u="none" strike="noStrike" baseline="0" dirty="0">
              <a:solidFill>
                <a:srgbClr val="000000"/>
              </a:solidFill>
              <a:latin typeface="+mn-lt"/>
            </a:endParaRPr>
          </a:p>
          <a:p>
            <a:pPr marR="0" algn="l" rtl="0">
              <a:buSzPts val="2200"/>
              <a:buFont typeface="Symbol" panose="05050102010706020507" pitchFamily="18" charset="2"/>
              <a:buChar char="·"/>
            </a:pPr>
            <a:r>
              <a:rPr lang="en-US" sz="1200" b="1" i="0" u="none" strike="noStrike" baseline="0" dirty="0">
                <a:solidFill>
                  <a:srgbClr val="000000"/>
                </a:solidFill>
                <a:latin typeface="+mn-lt"/>
              </a:rPr>
              <a:t>Reference again our first point - Our desire for and recognition of the value of God's word</a:t>
            </a:r>
            <a:endParaRPr lang="en-US" sz="1200" b="0" i="0" u="none" strike="noStrike" baseline="0" dirty="0">
              <a:solidFill>
                <a:srgbClr val="000000"/>
              </a:solidFill>
              <a:latin typeface="+mn-lt"/>
            </a:endParaRPr>
          </a:p>
          <a:p>
            <a:pPr marR="0" algn="l" rtl="0"/>
            <a:r>
              <a:rPr lang="en-US" sz="1200" b="1" i="0" u="none" strike="noStrike" baseline="0" dirty="0">
                <a:solidFill>
                  <a:srgbClr val="FF0000"/>
                </a:solidFill>
                <a:latin typeface="+mn-lt"/>
              </a:rPr>
              <a:t>Psalms 19:10-11 </a:t>
            </a:r>
            <a:r>
              <a:rPr lang="en-US" sz="1200" b="0" i="1" u="none" strike="noStrike" baseline="0" dirty="0">
                <a:solidFill>
                  <a:srgbClr val="FF0000"/>
                </a:solidFill>
                <a:latin typeface="+mn-lt"/>
              </a:rPr>
              <a:t> More to be desired are they than gold, Yea, than much fine gold; Sweeter also than honey and the honeycomb.  (11)  Moreover by them Your servant is warned, And in keeping them there is great reward.</a:t>
            </a:r>
            <a:endParaRPr lang="en-US" sz="1200" b="0" i="0" u="none" strike="noStrike" baseline="0" dirty="0">
              <a:solidFill>
                <a:srgbClr val="FF0000"/>
              </a:solidFill>
              <a:latin typeface="+mn-lt"/>
            </a:endParaRPr>
          </a:p>
          <a:p>
            <a:pPr marR="0" lvl="1" algn="l" rtl="0">
              <a:buSzPts val="1400"/>
              <a:buFont typeface="Symbol" panose="05050102010706020507" pitchFamily="18" charset="2"/>
              <a:buChar char="·"/>
            </a:pPr>
            <a:r>
              <a:rPr lang="en-US" sz="1200" b="0" i="0" u="none" strike="noStrike" baseline="0" dirty="0">
                <a:solidFill>
                  <a:srgbClr val="000000"/>
                </a:solidFill>
                <a:latin typeface="+mn-lt"/>
              </a:rPr>
              <a:t>Do you like honey, or any luxurious food?</a:t>
            </a:r>
          </a:p>
          <a:p>
            <a:pPr marR="0" algn="l" rtl="0"/>
            <a:r>
              <a:rPr lang="en-US" sz="1200" b="0" i="0" u="none" strike="noStrike" baseline="0" dirty="0">
                <a:solidFill>
                  <a:srgbClr val="000000"/>
                </a:solidFill>
                <a:latin typeface="+mn-lt"/>
              </a:rPr>
              <a:t>You should have the same attitude </a:t>
            </a:r>
            <a:r>
              <a:rPr lang="en-US" sz="1200" b="0" i="0" u="none" strike="noStrike" baseline="0" dirty="0" err="1">
                <a:solidFill>
                  <a:srgbClr val="000000"/>
                </a:solidFill>
                <a:latin typeface="+mn-lt"/>
              </a:rPr>
              <a:t>toward's</a:t>
            </a:r>
            <a:r>
              <a:rPr lang="en-US" sz="1200" b="0" i="0" u="none" strike="noStrike" baseline="0" dirty="0">
                <a:solidFill>
                  <a:srgbClr val="000000"/>
                </a:solidFill>
                <a:latin typeface="+mn-lt"/>
              </a:rPr>
              <a:t> God word</a:t>
            </a:r>
            <a:endParaRPr lang="en-US" sz="1200" dirty="0">
              <a:latin typeface="+mn-lt"/>
            </a:endParaRPr>
          </a:p>
        </p:txBody>
      </p:sp>
      <p:sp>
        <p:nvSpPr>
          <p:cNvPr id="4" name="Slide Number Placeholder 3"/>
          <p:cNvSpPr>
            <a:spLocks noGrp="1"/>
          </p:cNvSpPr>
          <p:nvPr>
            <p:ph type="sldNum" sz="quarter" idx="5"/>
          </p:nvPr>
        </p:nvSpPr>
        <p:spPr/>
        <p:txBody>
          <a:bodyPr/>
          <a:lstStyle/>
          <a:p>
            <a:fld id="{F16AED07-4D07-466D-AE8C-C0D18E319D8C}" type="slidenum">
              <a:rPr lang="en-US" smtClean="0"/>
              <a:t>3</a:t>
            </a:fld>
            <a:endParaRPr lang="en-US"/>
          </a:p>
        </p:txBody>
      </p:sp>
    </p:spTree>
    <p:extLst>
      <p:ext uri="{BB962C8B-B14F-4D97-AF65-F5344CB8AC3E}">
        <p14:creationId xmlns:p14="http://schemas.microsoft.com/office/powerpoint/2010/main" val="311571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2005-90C9-1C56-AF65-F97B02B20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EB55D-2340-65A7-3A8B-C30AFD3A9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D4694-F2E3-01EC-D99E-3E881A4223E0}"/>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5" name="Footer Placeholder 4">
            <a:extLst>
              <a:ext uri="{FF2B5EF4-FFF2-40B4-BE49-F238E27FC236}">
                <a16:creationId xmlns:a16="http://schemas.microsoft.com/office/drawing/2014/main" id="{AAB0FF73-AEAD-6E4E-90D3-C8F719B3E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3E78F-CCCC-1F55-A046-CA92D42EC25B}"/>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141059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2387-61CD-0641-65CD-4FBEC6FC4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FC56F-CBBC-7EA0-6031-6185051263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128A5-1B7C-6BE1-7E9E-FF3C35067FA2}"/>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5" name="Footer Placeholder 4">
            <a:extLst>
              <a:ext uri="{FF2B5EF4-FFF2-40B4-BE49-F238E27FC236}">
                <a16:creationId xmlns:a16="http://schemas.microsoft.com/office/drawing/2014/main" id="{A33FA155-D7BA-25EB-F1D9-A4CD7D25A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B800A-20B0-B3FF-412B-DC21BE006898}"/>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175002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77754-1B26-037F-4261-D0E3C458A3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638D0-CB13-2FC8-C556-3A6E4D87E4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A8C81-168A-2AEC-26A9-FD3426D1E9E5}"/>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5" name="Footer Placeholder 4">
            <a:extLst>
              <a:ext uri="{FF2B5EF4-FFF2-40B4-BE49-F238E27FC236}">
                <a16:creationId xmlns:a16="http://schemas.microsoft.com/office/drawing/2014/main" id="{0015AD08-CF86-37E8-8B8C-3A1D016BB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545EF-99B4-6D2B-D73E-90EED7012DDC}"/>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410046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81DD-4A52-77DD-55E5-3F78A0A09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ED6AA-270F-27D9-DA22-A2EBEDC7F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DCFC6-02BB-EFD7-526B-895178D6B05C}"/>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5" name="Footer Placeholder 4">
            <a:extLst>
              <a:ext uri="{FF2B5EF4-FFF2-40B4-BE49-F238E27FC236}">
                <a16:creationId xmlns:a16="http://schemas.microsoft.com/office/drawing/2014/main" id="{2E373221-B098-ACA6-DFFF-EC649FEEA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BAA43-F9A8-4F69-4B80-091A28940A75}"/>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193960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5E96-66D0-6823-552F-81E59AF72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1161ED-12AA-78A0-C306-9C3B4A68BA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DC7E33-C1A5-DB4E-CA57-8F621496D899}"/>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5" name="Footer Placeholder 4">
            <a:extLst>
              <a:ext uri="{FF2B5EF4-FFF2-40B4-BE49-F238E27FC236}">
                <a16:creationId xmlns:a16="http://schemas.microsoft.com/office/drawing/2014/main" id="{68C326BB-DA25-2F9B-E3FF-E21C194E6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3B369-8CC3-97A5-DEE3-3339FD1CAE04}"/>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417450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D3EA-72BA-0D92-EF62-2BA62D4EC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201B1-2C30-08E0-6662-04D9F04E6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8C014C-AB73-4426-0713-167DDCF30D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90C5D-8406-FAD2-D098-F2A8FC6AFCA5}"/>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6" name="Footer Placeholder 5">
            <a:extLst>
              <a:ext uri="{FF2B5EF4-FFF2-40B4-BE49-F238E27FC236}">
                <a16:creationId xmlns:a16="http://schemas.microsoft.com/office/drawing/2014/main" id="{AFBC7EB2-A790-A645-C24C-C589B8EF0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986E1-3497-31C7-962B-C6BF960C9F4D}"/>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380152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3E46-4A37-3527-A4A9-C7D344D06F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6CCFD-7F1C-D684-7201-3BBA2502C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F79A5-BDF4-D037-A426-D7ED9E705C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F0E258-1435-CD8B-7606-81FEE2C22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74277-EAA4-D53D-64C7-D341ED982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A074FA-5CEF-8E73-ACEC-BB3E31BC6F89}"/>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8" name="Footer Placeholder 7">
            <a:extLst>
              <a:ext uri="{FF2B5EF4-FFF2-40B4-BE49-F238E27FC236}">
                <a16:creationId xmlns:a16="http://schemas.microsoft.com/office/drawing/2014/main" id="{56E0FC74-78E8-FF36-55F6-7A43B6AB47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DC43AE-9FBD-0036-E6D8-C268667C657F}"/>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77987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9088-4C67-08ED-D9BA-8BBDDF965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44A5A-D273-75DD-AE4A-AF1FE62ADBEE}"/>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4" name="Footer Placeholder 3">
            <a:extLst>
              <a:ext uri="{FF2B5EF4-FFF2-40B4-BE49-F238E27FC236}">
                <a16:creationId xmlns:a16="http://schemas.microsoft.com/office/drawing/2014/main" id="{53F78B8C-5E58-CEB3-365A-2FEE4B3AB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C692FD-1C08-8263-C39E-37219F1197EE}"/>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1994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94129-7006-A236-B3D0-A12E526CE488}"/>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3" name="Footer Placeholder 2">
            <a:extLst>
              <a:ext uri="{FF2B5EF4-FFF2-40B4-BE49-F238E27FC236}">
                <a16:creationId xmlns:a16="http://schemas.microsoft.com/office/drawing/2014/main" id="{BBF05542-43FA-37A2-1F8E-FE5875843F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E0B104-24F9-CD29-137A-9CA1C8644059}"/>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11196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F710-D1A5-F8E7-C1CC-283BD9E5C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EBAA3-92D9-D439-D53D-185EA8675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6EFE5-C3CE-A381-F810-D501059EA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2E4E1-6080-B96E-653E-AAC8F92DFDE2}"/>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6" name="Footer Placeholder 5">
            <a:extLst>
              <a:ext uri="{FF2B5EF4-FFF2-40B4-BE49-F238E27FC236}">
                <a16:creationId xmlns:a16="http://schemas.microsoft.com/office/drawing/2014/main" id="{C598744B-CAC0-0461-9B5E-FC313B9C9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096FC-392A-18B6-86CC-E1776F3A252B}"/>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401971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2998-58EA-955F-02F1-FE8F9F93C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85CDA-2BF0-9B3D-0B87-C1F485E79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747D6-162C-8594-F531-306CAC4C5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A7748-B3EC-5D6A-B2D2-D7BC3E5258FC}"/>
              </a:ext>
            </a:extLst>
          </p:cNvPr>
          <p:cNvSpPr>
            <a:spLocks noGrp="1"/>
          </p:cNvSpPr>
          <p:nvPr>
            <p:ph type="dt" sz="half" idx="10"/>
          </p:nvPr>
        </p:nvSpPr>
        <p:spPr/>
        <p:txBody>
          <a:bodyPr/>
          <a:lstStyle/>
          <a:p>
            <a:fld id="{EC62910E-E631-46FE-AD9A-2C8E7F708B27}" type="datetimeFigureOut">
              <a:rPr lang="en-US" smtClean="0"/>
              <a:t>9/11/2024</a:t>
            </a:fld>
            <a:endParaRPr lang="en-US"/>
          </a:p>
        </p:txBody>
      </p:sp>
      <p:sp>
        <p:nvSpPr>
          <p:cNvPr id="6" name="Footer Placeholder 5">
            <a:extLst>
              <a:ext uri="{FF2B5EF4-FFF2-40B4-BE49-F238E27FC236}">
                <a16:creationId xmlns:a16="http://schemas.microsoft.com/office/drawing/2014/main" id="{BEA1B06C-0C58-54C7-1324-0D5F4DFEC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8C296-7170-5F16-091B-E19DF6124460}"/>
              </a:ext>
            </a:extLst>
          </p:cNvPr>
          <p:cNvSpPr>
            <a:spLocks noGrp="1"/>
          </p:cNvSpPr>
          <p:nvPr>
            <p:ph type="sldNum" sz="quarter" idx="12"/>
          </p:nvPr>
        </p:nvSpPr>
        <p:spPr/>
        <p:txBody>
          <a:bodyPr/>
          <a:lstStyle/>
          <a:p>
            <a:fld id="{0B0D4D1E-EE7F-41B4-B220-B7A333F7DCEF}" type="slidenum">
              <a:rPr lang="en-US" smtClean="0"/>
              <a:t>‹#›</a:t>
            </a:fld>
            <a:endParaRPr lang="en-US"/>
          </a:p>
        </p:txBody>
      </p:sp>
    </p:spTree>
    <p:extLst>
      <p:ext uri="{BB962C8B-B14F-4D97-AF65-F5344CB8AC3E}">
        <p14:creationId xmlns:p14="http://schemas.microsoft.com/office/powerpoint/2010/main" val="11349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223FD-4BB7-8C6C-E80D-2A05D37FA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C8603B-6EBB-7088-0290-15D415617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2BB66-4988-B90D-697E-72E1C9B3A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62910E-E631-46FE-AD9A-2C8E7F708B27}" type="datetimeFigureOut">
              <a:rPr lang="en-US" smtClean="0"/>
              <a:t>9/11/2024</a:t>
            </a:fld>
            <a:endParaRPr lang="en-US"/>
          </a:p>
        </p:txBody>
      </p:sp>
      <p:sp>
        <p:nvSpPr>
          <p:cNvPr id="5" name="Footer Placeholder 4">
            <a:extLst>
              <a:ext uri="{FF2B5EF4-FFF2-40B4-BE49-F238E27FC236}">
                <a16:creationId xmlns:a16="http://schemas.microsoft.com/office/drawing/2014/main" id="{F9B17A6E-7AB6-09DF-5D71-E671459C6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6AE053-D652-6274-5EA0-134EAA14C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0D4D1E-EE7F-41B4-B220-B7A333F7DCEF}" type="slidenum">
              <a:rPr lang="en-US" smtClean="0"/>
              <a:t>‹#›</a:t>
            </a:fld>
            <a:endParaRPr lang="en-US"/>
          </a:p>
        </p:txBody>
      </p:sp>
    </p:spTree>
    <p:extLst>
      <p:ext uri="{BB962C8B-B14F-4D97-AF65-F5344CB8AC3E}">
        <p14:creationId xmlns:p14="http://schemas.microsoft.com/office/powerpoint/2010/main" val="325853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ee&#10;&#10;Description automatically generated">
            <a:extLst>
              <a:ext uri="{FF2B5EF4-FFF2-40B4-BE49-F238E27FC236}">
                <a16:creationId xmlns:a16="http://schemas.microsoft.com/office/drawing/2014/main" id="{DBB2FB66-43D0-8A34-1DA9-CEAE598C6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1154897"/>
      </p:ext>
    </p:extLst>
  </p:cSld>
  <p:clrMapOvr>
    <a:masterClrMapping/>
  </p:clrMapOvr>
  <mc:AlternateContent xmlns:mc="http://schemas.openxmlformats.org/markup-compatibility/2006">
    <mc:Choice xmlns:p14="http://schemas.microsoft.com/office/powerpoint/2010/main" Requires="p14">
      <p:transition spd="slow" p14:dur="225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15A1C31E-65E1-C690-B38D-A7A334A29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331107"/>
      </p:ext>
    </p:extLst>
  </p:cSld>
  <p:clrMapOvr>
    <a:masterClrMapping/>
  </p:clrMapOvr>
  <mc:AlternateContent xmlns:mc="http://schemas.openxmlformats.org/markup-compatibility/2006">
    <mc:Choice xmlns:p14="http://schemas.microsoft.com/office/powerpoint/2010/main" Requires="p14">
      <p:transition spd="slow" p14:dur="225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874C9-AB08-16F0-2A8D-23B49FE77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414473"/>
      </p:ext>
    </p:extLst>
  </p:cSld>
  <p:clrMapOvr>
    <a:masterClrMapping/>
  </p:clrMapOvr>
  <mc:AlternateContent xmlns:mc="http://schemas.openxmlformats.org/markup-compatibility/2006">
    <mc:Choice xmlns:p14="http://schemas.microsoft.com/office/powerpoint/2010/main" Requires="p14">
      <p:transition spd="slow" p14:dur="2250">
        <p14:honeycomb/>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1216</Words>
  <Application>Microsoft Office PowerPoint</Application>
  <PresentationFormat>Widescreen</PresentationFormat>
  <Paragraphs>42</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Impact</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2024-09-12T03:13:56Z</dcterms:created>
  <dcterms:modified xsi:type="dcterms:W3CDTF">2024-09-12T03:23:23Z</dcterms:modified>
</cp:coreProperties>
</file>