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147" autoAdjust="0"/>
  </p:normalViewPr>
  <p:slideViewPr>
    <p:cSldViewPr showGuides="1">
      <p:cViewPr varScale="1">
        <p:scale>
          <a:sx n="51" d="100"/>
          <a:sy n="51" d="100"/>
        </p:scale>
        <p:origin x="1896" y="7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442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Digital Blue Tunnel 16x9</vt:lpstr>
      <vt:lpstr>Institutionalism</vt:lpstr>
      <vt:lpstr>Common Institutional Practices</vt:lpstr>
      <vt:lpstr>Human Institutions</vt:lpstr>
      <vt:lpstr>The Church and Its Work</vt:lpstr>
      <vt:lpstr>Sponsoring Churches</vt:lpstr>
      <vt:lpstr>Local and Independent Churches</vt:lpstr>
      <vt:lpstr>Unlimited Benevolence</vt:lpstr>
      <vt:lpstr>A Limited Responsibility</vt:lpstr>
      <vt:lpstr>Social Gospel</vt:lpstr>
      <vt:lpstr>A Spiritual Institution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2014-11-16T04:43:51Z</dcterms:created>
  <dcterms:modified xsi:type="dcterms:W3CDTF">2014-11-16T06:00:34Z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