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26B7-579C-4427-AE6B-0B7C7A70974B}" type="datetimeFigureOut">
              <a:rPr lang="en-US" smtClean="0"/>
              <a:t>1/10/2010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2B3F25-D5A4-4A53-8312-2FF1D5DAF2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26B7-579C-4427-AE6B-0B7C7A70974B}" type="datetimeFigureOut">
              <a:rPr lang="en-US" smtClean="0"/>
              <a:t>1/10/2010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3F25-D5A4-4A53-8312-2FF1D5DAF2D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B2B3F25-D5A4-4A53-8312-2FF1D5DAF2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26B7-579C-4427-AE6B-0B7C7A70974B}" type="datetimeFigureOut">
              <a:rPr lang="en-US" smtClean="0"/>
              <a:t>1/10/2010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26B7-579C-4427-AE6B-0B7C7A70974B}" type="datetimeFigureOut">
              <a:rPr lang="en-US" smtClean="0"/>
              <a:t>1/10/2010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B2B3F25-D5A4-4A53-8312-2FF1D5DAF2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26B7-579C-4427-AE6B-0B7C7A70974B}" type="datetimeFigureOut">
              <a:rPr lang="en-US" smtClean="0"/>
              <a:t>1/10/2010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2B3F25-D5A4-4A53-8312-2FF1D5DAF2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F4126B7-579C-4427-AE6B-0B7C7A70974B}" type="datetimeFigureOut">
              <a:rPr lang="en-US" smtClean="0"/>
              <a:t>1/10/2010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3F25-D5A4-4A53-8312-2FF1D5DAF2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26B7-579C-4427-AE6B-0B7C7A70974B}" type="datetimeFigureOut">
              <a:rPr lang="en-US" smtClean="0"/>
              <a:t>1/10/2010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B2B3F25-D5A4-4A53-8312-2FF1D5DAF2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26B7-579C-4427-AE6B-0B7C7A70974B}" type="datetimeFigureOut">
              <a:rPr lang="en-US" smtClean="0"/>
              <a:t>1/10/2010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B2B3F25-D5A4-4A53-8312-2FF1D5DAF2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26B7-579C-4427-AE6B-0B7C7A70974B}" type="datetimeFigureOut">
              <a:rPr lang="en-US" smtClean="0"/>
              <a:t>1/10/2010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2B3F25-D5A4-4A53-8312-2FF1D5DAF2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2B3F25-D5A4-4A53-8312-2FF1D5DAF2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26B7-579C-4427-AE6B-0B7C7A70974B}" type="datetimeFigureOut">
              <a:rPr lang="en-US" smtClean="0"/>
              <a:t>1/10/2010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B2B3F25-D5A4-4A53-8312-2FF1D5DAF2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F4126B7-579C-4427-AE6B-0B7C7A70974B}" type="datetimeFigureOut">
              <a:rPr lang="en-US" smtClean="0"/>
              <a:t>1/10/2010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F4126B7-579C-4427-AE6B-0B7C7A70974B}" type="datetimeFigureOut">
              <a:rPr lang="en-US" smtClean="0"/>
              <a:t>1/10/2010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2B3F25-D5A4-4A53-8312-2FF1D5DAF2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dirty="0" smtClean="0"/>
              <a:t>recalling doctrinal issues from the past</a:t>
            </a:r>
          </a:p>
          <a:p>
            <a:r>
              <a:rPr lang="en-US" cap="none" dirty="0" smtClean="0"/>
              <a:t>and not reliving them in the present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 Benevolence Limited?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there any difference between individual rights and the rights of a local church?</a:t>
            </a:r>
          </a:p>
          <a:p>
            <a:endParaRPr lang="en-US" sz="800" dirty="0" smtClean="0"/>
          </a:p>
          <a:p>
            <a:r>
              <a:rPr lang="en-US" dirty="0" smtClean="0"/>
              <a:t>are there those who are unworthy of being helped, regardless of the means being used?</a:t>
            </a:r>
          </a:p>
          <a:p>
            <a:endParaRPr lang="en-US" sz="800" dirty="0" smtClean="0"/>
          </a:p>
          <a:p>
            <a:r>
              <a:rPr lang="en-US" dirty="0" smtClean="0"/>
              <a:t>does God limit the work of benevolence as it pertains to the work of the local church?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Basis of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en-US" dirty="0" smtClean="0"/>
              <a:t>for any meaningful discussion, the necessity of biblical authority </a:t>
            </a:r>
            <a:r>
              <a:rPr lang="en-US" i="1" dirty="0" smtClean="0"/>
              <a:t>must</a:t>
            </a:r>
            <a:r>
              <a:rPr lang="en-US" dirty="0" smtClean="0"/>
              <a:t> be established</a:t>
            </a:r>
          </a:p>
          <a:p>
            <a:pPr lvl="1"/>
            <a:r>
              <a:rPr lang="en-US" dirty="0" smtClean="0"/>
              <a:t>(Col. 3:17)(2 Tim. 3:16-17)</a:t>
            </a:r>
          </a:p>
          <a:p>
            <a:pPr lvl="1"/>
            <a:r>
              <a:rPr lang="en-US" dirty="0" smtClean="0"/>
              <a:t>else even worship not accepted (Lev. 10:1-3)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authority established in three primary ways</a:t>
            </a:r>
          </a:p>
          <a:p>
            <a:pPr lvl="1"/>
            <a:r>
              <a:rPr lang="en-US" dirty="0" smtClean="0"/>
              <a:t>command or precept (Acts. 2:38)(Mk. 16:16)</a:t>
            </a:r>
          </a:p>
          <a:p>
            <a:pPr lvl="1"/>
            <a:r>
              <a:rPr lang="en-US" dirty="0" smtClean="0"/>
              <a:t>approved example (Acts 20:7)</a:t>
            </a:r>
          </a:p>
          <a:p>
            <a:pPr lvl="1"/>
            <a:r>
              <a:rPr lang="en-US" dirty="0" smtClean="0"/>
              <a:t>necessary inference (Lk. 7:18-23)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silence cannot authorize</a:t>
            </a:r>
          </a:p>
          <a:p>
            <a:pPr lvl="1"/>
            <a:r>
              <a:rPr lang="en-US" dirty="0" smtClean="0"/>
              <a:t>(Heb. 7:11-14)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May Be Helped Generally?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call for the Christian to be benevolent is an important and general command</a:t>
            </a:r>
          </a:p>
          <a:p>
            <a:pPr lvl="1"/>
            <a:r>
              <a:rPr lang="en-US" dirty="0" smtClean="0"/>
              <a:t>it is part of being neighborly (Lk. 10:33, 36-37)</a:t>
            </a:r>
          </a:p>
          <a:p>
            <a:pPr lvl="1"/>
            <a:r>
              <a:rPr lang="en-US" dirty="0" smtClean="0"/>
              <a:t>it is part of being an imitator of God (Mt. 5:43-48)</a:t>
            </a:r>
          </a:p>
          <a:p>
            <a:pPr lvl="1"/>
            <a:r>
              <a:rPr lang="en-US" dirty="0" smtClean="0"/>
              <a:t>it is an individual’s responsibility (James 1:27)(Gal. 6:4-5, 10)</a:t>
            </a:r>
          </a:p>
          <a:p>
            <a:pPr lvl="1"/>
            <a:r>
              <a:rPr lang="en-US" dirty="0" smtClean="0"/>
              <a:t>we will be judged for it (Mt. 25:41-46)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however, not everyone is worthy of such help!</a:t>
            </a:r>
          </a:p>
          <a:p>
            <a:pPr lvl="1"/>
            <a:r>
              <a:rPr lang="en-US" dirty="0" smtClean="0"/>
              <a:t>God condemns the lazy (2 Thess. 3:10-12)</a:t>
            </a:r>
          </a:p>
          <a:p>
            <a:pPr lvl="1"/>
            <a:r>
              <a:rPr lang="en-US" dirty="0" smtClean="0"/>
              <a:t>not to become entangled with false doctrine (2 Jn. 9-11)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May the Local Church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pattern of authority is only for aid of needy saints</a:t>
            </a:r>
          </a:p>
          <a:p>
            <a:pPr lvl="1"/>
            <a:r>
              <a:rPr lang="en-US" dirty="0" smtClean="0"/>
              <a:t>from the birth of the church (Acts 2:44-45)(Acts 4:32-35)</a:t>
            </a:r>
          </a:p>
          <a:p>
            <a:pPr lvl="1"/>
            <a:r>
              <a:rPr lang="en-US" dirty="0" smtClean="0"/>
              <a:t>care for the widows among disciples (Acts 6:1-4)</a:t>
            </a:r>
          </a:p>
          <a:p>
            <a:pPr lvl="1"/>
            <a:r>
              <a:rPr lang="en-US" dirty="0" smtClean="0"/>
              <a:t>in response to famine in Judea (Acts 11:27-30)</a:t>
            </a:r>
          </a:p>
          <a:p>
            <a:pPr lvl="1"/>
            <a:r>
              <a:rPr lang="en-US" dirty="0" smtClean="0"/>
              <a:t>to the poor saints in Jerusalem (Rom. 15:25-26)</a:t>
            </a:r>
          </a:p>
          <a:p>
            <a:pPr lvl="1"/>
            <a:r>
              <a:rPr lang="en-US" dirty="0" smtClean="0"/>
              <a:t>collection on first day of week (1 Cor. 16:1-2)</a:t>
            </a:r>
          </a:p>
          <a:p>
            <a:pPr lvl="1"/>
            <a:r>
              <a:rPr lang="en-US" dirty="0" smtClean="0"/>
              <a:t>gave for ministering to saints (2 Cor. 8:3-4; 9:1, 12-13)</a:t>
            </a:r>
          </a:p>
          <a:p>
            <a:pPr lvl="1"/>
            <a:r>
              <a:rPr lang="en-US" dirty="0" smtClean="0"/>
              <a:t>support only “true widows” (1 Tim. 5:3-16)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remember, other verses represent individual action</a:t>
            </a:r>
          </a:p>
          <a:p>
            <a:pPr lvl="1"/>
            <a:r>
              <a:rPr lang="en-US" dirty="0" smtClean="0"/>
              <a:t>(Gal. 6:10)(James 1:27)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the Church Do What the Individual Does?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distinction made between individual rights and rights of local church</a:t>
            </a:r>
          </a:p>
          <a:p>
            <a:pPr lvl="1"/>
            <a:r>
              <a:rPr lang="en-US" dirty="0" smtClean="0"/>
              <a:t>defies common sense (marriage, business, etc.)</a:t>
            </a:r>
          </a:p>
          <a:p>
            <a:pPr lvl="1"/>
            <a:r>
              <a:rPr lang="en-US" dirty="0" smtClean="0"/>
              <a:t>biblical distinction as well (1 Tim. 5:3-16)</a:t>
            </a:r>
          </a:p>
          <a:p>
            <a:pPr lvl="2"/>
            <a:r>
              <a:rPr lang="en-US" dirty="0" smtClean="0"/>
              <a:t>if Christian widow met qualifications and had no family, then she could be supported by the local church</a:t>
            </a:r>
          </a:p>
          <a:p>
            <a:pPr lvl="2"/>
            <a:r>
              <a:rPr lang="en-US" dirty="0" smtClean="0"/>
              <a:t>yet if an INDIVIDUAL family member existed, then the CHURCH DID NOT have the right to support her</a:t>
            </a:r>
          </a:p>
          <a:p>
            <a:pPr lvl="2"/>
            <a:r>
              <a:rPr lang="en-US" dirty="0" smtClean="0"/>
              <a:t>therefore, the individual’s rights were different from the church’s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while the Christian should have a mind to help, we must recognize God forbade us from helping some</a:t>
            </a:r>
          </a:p>
          <a:p>
            <a:endParaRPr lang="en-US" sz="1200" dirty="0" smtClean="0"/>
          </a:p>
          <a:p>
            <a:r>
              <a:rPr lang="en-US" dirty="0" smtClean="0"/>
              <a:t>likewise, the church must look to the pattern to see its Scriptural limitations for benevolence, and that pattern is only extended to needy brethren</a:t>
            </a:r>
          </a:p>
          <a:p>
            <a:pPr lvl="1"/>
            <a:r>
              <a:rPr lang="en-US" dirty="0" smtClean="0"/>
              <a:t>the church was never intended to be a financial institution</a:t>
            </a:r>
          </a:p>
          <a:p>
            <a:pPr lvl="1"/>
            <a:r>
              <a:rPr lang="en-US" dirty="0" smtClean="0"/>
              <a:t>the work of benevolence is primarily an individual Christian responsibility, even among saints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</TotalTime>
  <Words>525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Is Benevolence Limited?</vt:lpstr>
      <vt:lpstr>Questions to Consider</vt:lpstr>
      <vt:lpstr>The Basis of Authority</vt:lpstr>
      <vt:lpstr>Who May Be Helped Generally?</vt:lpstr>
      <vt:lpstr>Who May the Local Church Help?</vt:lpstr>
      <vt:lpstr>Can the Church Do What the Individual Does?</vt:lpstr>
      <vt:lpstr>Conclusion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Benevolence Limited?</dc:title>
  <dc:creator>Kris Braddock</dc:creator>
  <cp:lastModifiedBy>Kris Braddock</cp:lastModifiedBy>
  <cp:revision>11</cp:revision>
  <dcterms:created xsi:type="dcterms:W3CDTF">2010-01-10T08:05:56Z</dcterms:created>
  <dcterms:modified xsi:type="dcterms:W3CDTF">2010-01-10T09:03:29Z</dcterms:modified>
</cp:coreProperties>
</file>