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256"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14" autoAdjust="0"/>
  </p:normalViewPr>
  <p:slideViewPr>
    <p:cSldViewPr snapToGrid="0">
      <p:cViewPr varScale="1">
        <p:scale>
          <a:sx n="78" d="100"/>
          <a:sy n="78" d="100"/>
        </p:scale>
        <p:origin x="806" y="67"/>
      </p:cViewPr>
      <p:guideLst/>
    </p:cSldViewPr>
  </p:slideViewPr>
  <p:notesTextViewPr>
    <p:cViewPr>
      <p:scale>
        <a:sx n="1" d="1"/>
        <a:sy n="1" d="1"/>
      </p:scale>
      <p:origin x="0" y="0"/>
    </p:cViewPr>
  </p:notesTextViewPr>
  <p:notesViewPr>
    <p:cSldViewPr snapToGrid="0">
      <p:cViewPr varScale="1">
        <p:scale>
          <a:sx n="62" d="100"/>
          <a:sy n="62" d="100"/>
        </p:scale>
        <p:origin x="1613"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5A10F7-27AB-4C79-B6CA-DBFF97F851E1}"/>
              </a:ext>
            </a:extLst>
          </p:cNvPr>
          <p:cNvSpPr>
            <a:spLocks noGrp="1"/>
          </p:cNvSpPr>
          <p:nvPr>
            <p:ph type="hdr" sz="quarter"/>
          </p:nvPr>
        </p:nvSpPr>
        <p:spPr>
          <a:xfrm>
            <a:off x="-1" y="0"/>
            <a:ext cx="3571103" cy="852616"/>
          </a:xfrm>
          <a:prstGeom prst="rect">
            <a:avLst/>
          </a:prstGeom>
        </p:spPr>
        <p:txBody>
          <a:bodyPr vert="horz" lIns="91440" tIns="45720" rIns="91440" bIns="45720" rtlCol="0"/>
          <a:lstStyle>
            <a:lvl1pPr algn="l">
              <a:defRPr sz="1200"/>
            </a:lvl1pPr>
          </a:lstStyle>
          <a:p>
            <a:r>
              <a:rPr lang="en-US" sz="2400" dirty="0">
                <a:latin typeface="Shermlock" panose="00000400000000000000" pitchFamily="2" charset="0"/>
              </a:rPr>
              <a:t>Is Our Church Unique?</a:t>
            </a:r>
          </a:p>
          <a:p>
            <a:r>
              <a:rPr lang="en-US" i="1" dirty="0"/>
              <a:t>“the churches of Christ greet you” </a:t>
            </a:r>
            <a:r>
              <a:rPr lang="en-US" dirty="0"/>
              <a:t>(Romans 16:16)</a:t>
            </a:r>
          </a:p>
        </p:txBody>
      </p:sp>
      <p:sp>
        <p:nvSpPr>
          <p:cNvPr id="3" name="Date Placeholder 2">
            <a:extLst>
              <a:ext uri="{FF2B5EF4-FFF2-40B4-BE49-F238E27FC236}">
                <a16:creationId xmlns:a16="http://schemas.microsoft.com/office/drawing/2014/main" id="{CAA84E59-23C4-4C01-87D8-9DF592CAF9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October 27, 2019</a:t>
            </a:r>
          </a:p>
        </p:txBody>
      </p:sp>
      <p:sp>
        <p:nvSpPr>
          <p:cNvPr id="4" name="Footer Placeholder 3">
            <a:extLst>
              <a:ext uri="{FF2B5EF4-FFF2-40B4-BE49-F238E27FC236}">
                <a16:creationId xmlns:a16="http://schemas.microsoft.com/office/drawing/2014/main" id="{EAE97F56-44B9-4353-95E6-D67637480F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1BB52872-3DD7-4B10-B1B4-43BC169A8D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034AA1A1-5C56-45E1-9D20-0AC0A7EF6A54}" type="slidenum">
              <a:rPr lang="en-US" smtClean="0"/>
              <a:t>‹#›</a:t>
            </a:fld>
            <a:endParaRPr lang="en-US" dirty="0"/>
          </a:p>
        </p:txBody>
      </p:sp>
    </p:spTree>
    <p:extLst>
      <p:ext uri="{BB962C8B-B14F-4D97-AF65-F5344CB8AC3E}">
        <p14:creationId xmlns:p14="http://schemas.microsoft.com/office/powerpoint/2010/main" val="2238047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43951-2CC1-4891-8807-8CD3CBA9B005}" type="datetimeFigureOut">
              <a:rPr lang="en-US" smtClean="0"/>
              <a:t>11/12/2019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12C49-316F-4828-98B9-960002F25E5E}" type="slidenum">
              <a:rPr lang="en-US" smtClean="0"/>
              <a:t>‹#›</a:t>
            </a:fld>
            <a:endParaRPr lang="en-US"/>
          </a:p>
        </p:txBody>
      </p:sp>
    </p:spTree>
    <p:extLst>
      <p:ext uri="{BB962C8B-B14F-4D97-AF65-F5344CB8AC3E}">
        <p14:creationId xmlns:p14="http://schemas.microsoft.com/office/powerpoint/2010/main" val="196832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Our Church Unique?</a:t>
            </a:r>
          </a:p>
          <a:p>
            <a:endParaRPr lang="en-US" dirty="0"/>
          </a:p>
          <a:p>
            <a:r>
              <a:rPr lang="en-US" b="1" dirty="0"/>
              <a:t>The answer to the question is, “It depends…”</a:t>
            </a:r>
          </a:p>
          <a:p>
            <a:pPr marL="171450" indent="-171450">
              <a:buFont typeface="Arial" panose="020B0604020202020204" pitchFamily="34" charset="0"/>
              <a:buChar char="•"/>
            </a:pPr>
            <a:r>
              <a:rPr lang="en-US" b="1" dirty="0"/>
              <a:t>Definition: Unique – being the only one of its kind, unlike anything else</a:t>
            </a:r>
          </a:p>
          <a:p>
            <a:pPr marL="628650" lvl="1" indent="-171450">
              <a:buFont typeface="Arial" panose="020B0604020202020204" pitchFamily="34" charset="0"/>
              <a:buChar char="•"/>
            </a:pPr>
            <a:r>
              <a:rPr lang="en-US" dirty="0"/>
              <a:t>It is a superlative – (more unique, most unique are nonsensical)</a:t>
            </a:r>
          </a:p>
          <a:p>
            <a:pPr marL="171450" lvl="0" indent="-171450">
              <a:buFont typeface="Arial" panose="020B0604020202020204" pitchFamily="34" charset="0"/>
              <a:buChar char="•"/>
            </a:pPr>
            <a:r>
              <a:rPr lang="en-US" b="1" dirty="0"/>
              <a:t>First, as a congregation of the Lord (“churches of Christ”) we are in no way unique</a:t>
            </a:r>
          </a:p>
          <a:p>
            <a:pPr marL="628650" lvl="1" indent="-171450">
              <a:buFont typeface="Arial" panose="020B0604020202020204" pitchFamily="34" charset="0"/>
              <a:buChar char="•"/>
            </a:pPr>
            <a:r>
              <a:rPr lang="en-US" dirty="0"/>
              <a:t>There are many congregations all over the world, in all ages, that our congregation is like!</a:t>
            </a:r>
          </a:p>
          <a:p>
            <a:pPr marL="171450" lvl="0" indent="-171450">
              <a:buFont typeface="Arial" panose="020B0604020202020204" pitchFamily="34" charset="0"/>
              <a:buChar char="•"/>
            </a:pPr>
            <a:r>
              <a:rPr lang="en-US" b="1" dirty="0"/>
              <a:t>Our question is not intended to represent individual congregations, but to contrast the Lord’s church today with all other religious institutions.  In that sense, it is unique.  It is the only one of its kind.  It is unlike anything else.</a:t>
            </a:r>
          </a:p>
          <a:p>
            <a:pPr marL="628650" lvl="1" indent="-171450">
              <a:buFont typeface="Arial" panose="020B0604020202020204" pitchFamily="34" charset="0"/>
              <a:buChar char="•"/>
            </a:pPr>
            <a:r>
              <a:rPr lang="en-US" b="0" dirty="0"/>
              <a:t>It alone was established by Jesus</a:t>
            </a:r>
          </a:p>
          <a:p>
            <a:pPr marL="0" lvl="0" indent="0">
              <a:buFont typeface="Arial" panose="020B0604020202020204" pitchFamily="34" charset="0"/>
              <a:buNone/>
            </a:pPr>
            <a:r>
              <a:rPr lang="en-US" b="1" dirty="0"/>
              <a:t>(Matthew 16:18), </a:t>
            </a:r>
            <a:r>
              <a:rPr lang="en-US" b="0" i="1" dirty="0"/>
              <a:t>“And I also say to you that you are Peter, and on this rock I will build My church, and the gates of Hades shall not prevail against it.”</a:t>
            </a:r>
          </a:p>
          <a:p>
            <a:pPr marL="628650" lvl="1" indent="-171450">
              <a:buFont typeface="Arial" panose="020B0604020202020204" pitchFamily="34" charset="0"/>
              <a:buChar char="•"/>
            </a:pPr>
            <a:r>
              <a:rPr lang="en-US" b="1" i="0" dirty="0"/>
              <a:t>Concerning other religious groups, they are not pleasing to God</a:t>
            </a:r>
          </a:p>
          <a:p>
            <a:pPr marL="0" lvl="0" indent="0">
              <a:buFont typeface="Arial" panose="020B0604020202020204" pitchFamily="34" charset="0"/>
              <a:buNone/>
            </a:pPr>
            <a:r>
              <a:rPr lang="en-US" b="1" dirty="0"/>
              <a:t>(Matthew 15:13-14), [Note: Jesus was referring to the Pharisees, who opposed His teaching], </a:t>
            </a:r>
            <a:r>
              <a:rPr lang="en-US" b="0" i="1" dirty="0"/>
              <a:t>“But He answered and said, “Every plant which My heavenly Father has not planted will be uprooted.</a:t>
            </a:r>
            <a:r>
              <a:rPr lang="en-US" b="0" i="1" baseline="30000" dirty="0"/>
              <a:t> 14</a:t>
            </a:r>
            <a:r>
              <a:rPr lang="en-US" b="0" i="1" dirty="0"/>
              <a:t> Let them alone. They are blind leaders of the blind. And if the blind leads the blind, both will fall into a ditch.”</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a:t>Questions to ask.</a:t>
            </a:r>
            <a:r>
              <a:rPr lang="en-US" dirty="0"/>
              <a:t>  </a:t>
            </a:r>
          </a:p>
          <a:p>
            <a:pPr marL="628650" lvl="1" indent="-171450">
              <a:buFont typeface="Arial" panose="020B0604020202020204" pitchFamily="34" charset="0"/>
              <a:buChar char="•"/>
            </a:pPr>
            <a:r>
              <a:rPr lang="en-US" dirty="0"/>
              <a:t>Am I a part of that unique body.  </a:t>
            </a:r>
          </a:p>
          <a:p>
            <a:pPr marL="628650" lvl="1" indent="-171450">
              <a:buFont typeface="Arial" panose="020B0604020202020204" pitchFamily="34" charset="0"/>
              <a:buChar char="•"/>
            </a:pPr>
            <a:r>
              <a:rPr lang="en-US" dirty="0"/>
              <a:t>Can our congregation be described as a group of Christians who are part of that unique body.  </a:t>
            </a:r>
          </a:p>
          <a:p>
            <a:pPr marL="171450" lvl="0" indent="-171450">
              <a:buFont typeface="Arial" panose="020B0604020202020204" pitchFamily="34" charset="0"/>
              <a:buChar char="•"/>
            </a:pPr>
            <a:r>
              <a:rPr lang="en-US" b="1" dirty="0"/>
              <a:t>The claim is not sufficient.  Certain things need to be present to be a part of that unique church</a:t>
            </a:r>
          </a:p>
          <a:p>
            <a:pPr marL="628650" lvl="1" indent="-171450">
              <a:buFont typeface="Arial" panose="020B0604020202020204" pitchFamily="34" charset="0"/>
              <a:buChar char="•"/>
            </a:pPr>
            <a:r>
              <a:rPr lang="en-US" dirty="0"/>
              <a:t>What are some of those things?  Consider the following…</a:t>
            </a:r>
          </a:p>
          <a:p>
            <a:endParaRPr lang="en-US" dirty="0"/>
          </a:p>
        </p:txBody>
      </p:sp>
      <p:sp>
        <p:nvSpPr>
          <p:cNvPr id="4" name="Slide Number Placeholder 3"/>
          <p:cNvSpPr>
            <a:spLocks noGrp="1"/>
          </p:cNvSpPr>
          <p:nvPr>
            <p:ph type="sldNum" sz="quarter" idx="5"/>
          </p:nvPr>
        </p:nvSpPr>
        <p:spPr/>
        <p:txBody>
          <a:bodyPr/>
          <a:lstStyle/>
          <a:p>
            <a:fld id="{07912C49-316F-4828-98B9-960002F25E5E}" type="slidenum">
              <a:rPr lang="en-US" smtClean="0"/>
              <a:t>2</a:t>
            </a:fld>
            <a:endParaRPr lang="en-US"/>
          </a:p>
        </p:txBody>
      </p:sp>
    </p:spTree>
    <p:extLst>
      <p:ext uri="{BB962C8B-B14F-4D97-AF65-F5344CB8AC3E}">
        <p14:creationId xmlns:p14="http://schemas.microsoft.com/office/powerpoint/2010/main" val="2876577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About the Church of Christ</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We Strive to be the Same Church Described in the New Testament</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Based on the Seed principle</a:t>
            </a:r>
          </a:p>
          <a:p>
            <a:pPr marL="0" lvl="0" indent="0">
              <a:buFont typeface="Arial" panose="020B0604020202020204" pitchFamily="34" charset="0"/>
              <a:buNone/>
            </a:pPr>
            <a:r>
              <a:rPr lang="en-US" sz="1200" b="1" i="0" kern="1200" dirty="0">
                <a:solidFill>
                  <a:schemeClr val="tx1"/>
                </a:solidFill>
                <a:effectLst/>
                <a:latin typeface="+mn-lt"/>
                <a:ea typeface="+mn-ea"/>
                <a:cs typeface="+mn-cs"/>
              </a:rPr>
              <a:t>(Luke 8:11), </a:t>
            </a:r>
            <a:r>
              <a:rPr lang="en-US" sz="1200" b="0" i="1" kern="1200" dirty="0">
                <a:solidFill>
                  <a:schemeClr val="tx1"/>
                </a:solidFill>
                <a:effectLst/>
                <a:latin typeface="+mn-lt"/>
                <a:ea typeface="+mn-ea"/>
                <a:cs typeface="+mn-cs"/>
              </a:rPr>
              <a:t>“</a:t>
            </a:r>
            <a:r>
              <a:rPr lang="en-US" b="0" i="1" dirty="0"/>
              <a:t>Now the parable is this: The seed is the word of God.”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Wherever the seed is planted in fertile ground (the word of God), a Christian springs up, just like in the 1</a:t>
            </a:r>
            <a:r>
              <a:rPr lang="en-US" sz="1200" b="0" i="0" kern="1200" baseline="30000" dirty="0">
                <a:solidFill>
                  <a:schemeClr val="tx1"/>
                </a:solidFill>
                <a:effectLst/>
                <a:latin typeface="+mn-lt"/>
                <a:ea typeface="+mn-ea"/>
                <a:cs typeface="+mn-cs"/>
              </a:rPr>
              <a:t>st</a:t>
            </a:r>
            <a:r>
              <a:rPr lang="en-US" sz="1200" b="0" i="0" kern="1200" dirty="0">
                <a:solidFill>
                  <a:schemeClr val="tx1"/>
                </a:solidFill>
                <a:effectLst/>
                <a:latin typeface="+mn-lt"/>
                <a:ea typeface="+mn-ea"/>
                <a:cs typeface="+mn-cs"/>
              </a:rPr>
              <a:t> century.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Nothing more and nothing less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are human, and therefore subject to error, so we recognize the possibility that we may be wrong in our application of the Scriptures.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If we can be shown where we are wrong, by the Scriptures, we are willing and ready to change.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12C49-316F-4828-98B9-960002F25E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96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About the Church of Christ</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Our Emphasis is Spiritual, not Material or Social</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Our building is designed to facilitate our work and worship</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While as individuals Christians we seek each others’ association socially, the church is not a social club or agency and therefore the Lord’s money is not used to promote social functions or works. </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Our aim is spiritual </a:t>
            </a:r>
          </a:p>
          <a:p>
            <a:pPr marL="0" indent="0">
              <a:buFont typeface="Arial" panose="020B0604020202020204" pitchFamily="34" charset="0"/>
              <a:buNone/>
            </a:pPr>
            <a:r>
              <a:rPr lang="en-US" sz="1200" b="1" i="0" kern="1200" dirty="0">
                <a:solidFill>
                  <a:schemeClr val="tx1"/>
                </a:solidFill>
                <a:effectLst/>
                <a:latin typeface="+mn-lt"/>
                <a:ea typeface="+mn-ea"/>
                <a:cs typeface="+mn-cs"/>
              </a:rPr>
              <a:t>(1 Peter 2:5), </a:t>
            </a:r>
            <a:r>
              <a:rPr lang="en-US" sz="1200" b="0" i="1" kern="1200" dirty="0">
                <a:solidFill>
                  <a:schemeClr val="tx1"/>
                </a:solidFill>
                <a:effectLst/>
                <a:latin typeface="+mn-lt"/>
                <a:ea typeface="+mn-ea"/>
                <a:cs typeface="+mn-cs"/>
              </a:rPr>
              <a:t>“</a:t>
            </a:r>
            <a:r>
              <a:rPr lang="en-US" i="1" dirty="0"/>
              <a:t>you also, as living stones, are being built up a spiritual house, a holy priesthood, to offer up spiritual sacrifices acceptable to God through Jesus Christ.”</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(1 Timothy 3:15), </a:t>
            </a:r>
            <a:r>
              <a:rPr lang="en-US" sz="1200" b="0" i="1" kern="1200" dirty="0">
                <a:solidFill>
                  <a:schemeClr val="tx1"/>
                </a:solidFill>
                <a:effectLst/>
                <a:latin typeface="+mn-lt"/>
                <a:ea typeface="+mn-ea"/>
                <a:cs typeface="+mn-cs"/>
              </a:rPr>
              <a:t>“</a:t>
            </a:r>
            <a:r>
              <a:rPr lang="en-US" i="1" dirty="0"/>
              <a:t>but if I am delayed, I write so that you may know how you ought to conduct yourself in the house of God, which is the church of the living God, the pillar and ground of the truth.”</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12C49-316F-4828-98B9-960002F25E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1541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About the Church of Christ</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We Have No Human Authority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There is no man, or group of men who legislate for the church. We have no one to answer to but Christ.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He is the head of the church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(Ephesians 1:22-23), </a:t>
            </a:r>
            <a:r>
              <a:rPr lang="en-US" sz="1200" b="0" i="1" kern="1200" dirty="0">
                <a:solidFill>
                  <a:schemeClr val="tx1"/>
                </a:solidFill>
                <a:effectLst/>
                <a:latin typeface="+mn-lt"/>
                <a:ea typeface="+mn-ea"/>
                <a:cs typeface="+mn-cs"/>
              </a:rPr>
              <a:t>“</a:t>
            </a:r>
            <a:r>
              <a:rPr lang="en-US" i="1" dirty="0"/>
              <a:t>And He put all things under His feet, and gave Him to be head over all things to the church,</a:t>
            </a:r>
            <a:r>
              <a:rPr lang="en-US" i="1" baseline="30000" dirty="0"/>
              <a:t> 23</a:t>
            </a:r>
            <a:r>
              <a:rPr lang="en-US" i="1" dirty="0"/>
              <a:t> which is His body, the fullness of Him who fills all in all.”</a:t>
            </a:r>
            <a:r>
              <a:rPr lang="en-US" sz="1200" b="0" i="1"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Each congregation is autonomous, with no oversight beyond the level of the local congregation</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Peter 5:1-3),</a:t>
            </a:r>
            <a:r>
              <a:rPr lang="en-US" sz="1200" b="1" i="1"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The elders who are among you I exhort, I who am a fellow elder and a witness of the sufferings of Christ, and also a partaker of the glory that will be revealed:</a:t>
            </a:r>
            <a:r>
              <a:rPr lang="en-US" i="1" baseline="30000" dirty="0"/>
              <a:t> 2</a:t>
            </a:r>
            <a:r>
              <a:rPr lang="en-US" i="1" dirty="0"/>
              <a:t> Shepherd the flock of God which is among you, serving as overseers, not by compulsion but willingly, not for dishonest gain but eagerly;</a:t>
            </a:r>
            <a:r>
              <a:rPr lang="en-US" i="1" baseline="30000" dirty="0"/>
              <a:t> 3</a:t>
            </a:r>
            <a:r>
              <a:rPr lang="en-US" i="1" dirty="0"/>
              <a:t> nor as being lords over those entrusted to you, but being examples to the flock”</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12C49-316F-4828-98B9-960002F25E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763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About the Church of Christ</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Bible is Our Guide in Serving God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Therefore we have no man-written creed books to follow.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are governed in faith and conduct by the Bible alone. </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While recognizing and heeding the guiding principles of the Old Testament, we seek to conform to the teachings of the New Testament</a:t>
            </a:r>
          </a:p>
          <a:p>
            <a:pPr marL="0" lvl="0" indent="0">
              <a:buFont typeface="Arial" panose="020B0604020202020204" pitchFamily="34" charset="0"/>
              <a:buNone/>
            </a:pPr>
            <a:r>
              <a:rPr lang="en-US" sz="1200" b="1" i="0" kern="1200" dirty="0">
                <a:solidFill>
                  <a:schemeClr val="tx1"/>
                </a:solidFill>
                <a:effectLst/>
                <a:latin typeface="+mn-lt"/>
                <a:ea typeface="+mn-ea"/>
                <a:cs typeface="+mn-cs"/>
              </a:rPr>
              <a:t>(Hebrews 1:1-2), </a:t>
            </a:r>
            <a:r>
              <a:rPr lang="en-US" sz="1200" b="0" i="1" kern="1200" dirty="0">
                <a:solidFill>
                  <a:schemeClr val="tx1"/>
                </a:solidFill>
                <a:effectLst/>
                <a:latin typeface="+mn-lt"/>
                <a:ea typeface="+mn-ea"/>
                <a:cs typeface="+mn-cs"/>
              </a:rPr>
              <a:t>“</a:t>
            </a:r>
            <a:r>
              <a:rPr lang="en-US" b="0" i="1" dirty="0"/>
              <a:t>God, who at various times and in various ways spoke in time past to the fathers by the prophets,</a:t>
            </a:r>
            <a:r>
              <a:rPr lang="en-US" b="0" i="1" baseline="30000" dirty="0"/>
              <a:t> 2</a:t>
            </a:r>
            <a:r>
              <a:rPr lang="en-US" b="0" i="1" dirty="0"/>
              <a:t> has in these last days spoken to us by His Son, whom He has appointed heir of all things, through whom also He made the world.”</a:t>
            </a:r>
            <a:endParaRPr lang="en-US" sz="1200" b="0"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0" kern="1200" dirty="0">
                <a:solidFill>
                  <a:schemeClr val="tx1"/>
                </a:solidFill>
                <a:effectLst/>
                <a:latin typeface="+mn-lt"/>
                <a:ea typeface="+mn-ea"/>
                <a:cs typeface="+mn-cs"/>
              </a:rPr>
              <a:t>(1 Peter 4:11), </a:t>
            </a:r>
            <a:r>
              <a:rPr lang="en-US" sz="1200" b="0" i="1" kern="1200" dirty="0">
                <a:solidFill>
                  <a:schemeClr val="tx1"/>
                </a:solidFill>
                <a:effectLst/>
                <a:latin typeface="+mn-lt"/>
                <a:ea typeface="+mn-ea"/>
                <a:cs typeface="+mn-cs"/>
              </a:rPr>
              <a:t>“</a:t>
            </a:r>
            <a:r>
              <a:rPr lang="en-US" i="1" dirty="0"/>
              <a:t>If anyone speaks, let him speak as the oracles of God. If anyone ministers, let him do it as with the ability which God supplies, that in all things God may be glorified through Jesus Christ, to whom belong the glory and the dominion forever and ever. Amen.”</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accept the Bible as being both verbally inspired and infallible in content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Consequently, when the Bible speaks upon any given subject, its pronouncement is accepted as final. </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By its own testimony, no one may with impunity alter a single word of it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(Deuteronomy 4:2), [Moses’ command to Israel], </a:t>
            </a:r>
            <a:r>
              <a:rPr lang="en-US" sz="1200" b="0" i="1" kern="1200" dirty="0">
                <a:solidFill>
                  <a:schemeClr val="tx1"/>
                </a:solidFill>
                <a:effectLst/>
                <a:latin typeface="+mn-lt"/>
                <a:ea typeface="+mn-ea"/>
                <a:cs typeface="+mn-cs"/>
              </a:rPr>
              <a:t>“</a:t>
            </a:r>
            <a:r>
              <a:rPr lang="en-US" i="1" dirty="0"/>
              <a:t>You shall not add to the word which I command you, nor take from it, that you may keep the commandments of the Lord your God which I command you.”</a:t>
            </a:r>
            <a:endParaRPr lang="en-US" sz="1200" b="0"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0" kern="1200" dirty="0">
                <a:solidFill>
                  <a:schemeClr val="tx1"/>
                </a:solidFill>
                <a:effectLst/>
                <a:latin typeface="+mn-lt"/>
                <a:ea typeface="+mn-ea"/>
                <a:cs typeface="+mn-cs"/>
              </a:rPr>
              <a:t>(Proverbs 30:5-6), </a:t>
            </a:r>
            <a:r>
              <a:rPr lang="en-US" sz="1200" b="0" i="1" kern="1200" dirty="0">
                <a:solidFill>
                  <a:schemeClr val="tx1"/>
                </a:solidFill>
                <a:effectLst/>
                <a:latin typeface="+mn-lt"/>
                <a:ea typeface="+mn-ea"/>
                <a:cs typeface="+mn-cs"/>
              </a:rPr>
              <a:t>“</a:t>
            </a:r>
            <a:r>
              <a:rPr lang="en-US" i="1" dirty="0"/>
              <a:t>Every word of God is pure; He is a shield to those who put their trust in Him. </a:t>
            </a:r>
            <a:r>
              <a:rPr lang="en-US" i="1" baseline="30000" dirty="0"/>
              <a:t>6</a:t>
            </a:r>
            <a:r>
              <a:rPr lang="en-US" i="1" dirty="0"/>
              <a:t> Do not add to His words, lest He rebuke you, and you be found a liar.”</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12C49-316F-4828-98B9-960002F25E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565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About the Church of Christ</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Our Plea for Unity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plead for unity among all who obediently respond to the doctrines and commandments given in the New Testament. </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Such is in harmony with the prayer of Jesus and the pleadings of the apostle</a:t>
            </a:r>
          </a:p>
          <a:p>
            <a:pPr marL="0" lvl="0" indent="0">
              <a:buFont typeface="Arial" panose="020B0604020202020204" pitchFamily="34" charset="0"/>
              <a:buNone/>
            </a:pPr>
            <a:r>
              <a:rPr lang="en-US" sz="1200" b="1" i="0" kern="1200" dirty="0">
                <a:solidFill>
                  <a:schemeClr val="tx1"/>
                </a:solidFill>
                <a:effectLst/>
                <a:latin typeface="+mn-lt"/>
                <a:ea typeface="+mn-ea"/>
                <a:cs typeface="+mn-cs"/>
              </a:rPr>
              <a:t>(John. 17:20-21</a:t>
            </a:r>
            <a:r>
              <a:rPr lang="en-US" sz="1200" b="1" i="1"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I do not pray for these alone, but also for those who will believe in Me through their word;</a:t>
            </a:r>
            <a:r>
              <a:rPr lang="en-US" i="1" baseline="30000" dirty="0"/>
              <a:t> 21</a:t>
            </a:r>
            <a:r>
              <a:rPr lang="en-US" i="1" dirty="0"/>
              <a:t> that they all may be one, as You, Father, are in Me, and I in You; that they also may be one in Us, that the world may believe that You sent Me.”</a:t>
            </a:r>
            <a:endParaRPr lang="en-US" sz="1200" b="0"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0" kern="1200" dirty="0">
                <a:solidFill>
                  <a:schemeClr val="tx1"/>
                </a:solidFill>
                <a:effectLst/>
                <a:latin typeface="+mn-lt"/>
                <a:ea typeface="+mn-ea"/>
                <a:cs typeface="+mn-cs"/>
              </a:rPr>
              <a:t>(1 Corinthians 1:10), </a:t>
            </a:r>
            <a:r>
              <a:rPr lang="en-US" sz="1200" b="0" i="1" kern="1200" dirty="0">
                <a:solidFill>
                  <a:schemeClr val="tx1"/>
                </a:solidFill>
                <a:effectLst/>
                <a:latin typeface="+mn-lt"/>
                <a:ea typeface="+mn-ea"/>
                <a:cs typeface="+mn-cs"/>
              </a:rPr>
              <a:t>“</a:t>
            </a:r>
            <a:r>
              <a:rPr lang="en-US" i="1" dirty="0"/>
              <a:t>Now I plead with you, brethren, by the name of our Lord Jesus Christ, that you all speak the same thing, and that there be no divisions among you, but that you be perfectly joined together in the same mind and in the same judgment.”</a:t>
            </a:r>
            <a:endParaRPr lang="en-US" sz="1200" b="0"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0" kern="1200" dirty="0">
                <a:solidFill>
                  <a:schemeClr val="tx1"/>
                </a:solidFill>
                <a:effectLst/>
                <a:latin typeface="+mn-lt"/>
                <a:ea typeface="+mn-ea"/>
                <a:cs typeface="+mn-cs"/>
              </a:rPr>
              <a:t>(Ephesians 4:1-6), </a:t>
            </a:r>
            <a:r>
              <a:rPr lang="en-US" sz="1200" b="0" i="1" kern="1200" dirty="0">
                <a:solidFill>
                  <a:schemeClr val="tx1"/>
                </a:solidFill>
                <a:effectLst/>
                <a:latin typeface="+mn-lt"/>
                <a:ea typeface="+mn-ea"/>
                <a:cs typeface="+mn-cs"/>
              </a:rPr>
              <a:t>“</a:t>
            </a:r>
            <a:r>
              <a:rPr lang="en-US" i="1" dirty="0"/>
              <a:t>I, therefore, the prisoner of the Lord, beseech you to walk worthy of the calling with which you were called,</a:t>
            </a:r>
            <a:r>
              <a:rPr lang="en-US" i="1" baseline="30000" dirty="0"/>
              <a:t> 2</a:t>
            </a:r>
            <a:r>
              <a:rPr lang="en-US" i="1" dirty="0"/>
              <a:t> with all lowliness and gentleness, with longsuffering, bearing with one another in love,</a:t>
            </a:r>
            <a:r>
              <a:rPr lang="en-US" i="1" baseline="30000" dirty="0"/>
              <a:t> 3</a:t>
            </a:r>
            <a:r>
              <a:rPr lang="en-US" i="1" dirty="0"/>
              <a:t> endeavoring to keep the unity of the Spirit in the bond of peace.</a:t>
            </a:r>
            <a:r>
              <a:rPr lang="en-US" i="1" baseline="30000" dirty="0"/>
              <a:t> 4</a:t>
            </a:r>
            <a:r>
              <a:rPr lang="en-US" i="1" dirty="0"/>
              <a:t> There is one body and one Spirit, just as you were called in one hope of your calling;</a:t>
            </a:r>
            <a:r>
              <a:rPr lang="en-US" i="1" baseline="30000" dirty="0"/>
              <a:t> 5</a:t>
            </a:r>
            <a:r>
              <a:rPr lang="en-US" i="1" dirty="0"/>
              <a:t> one Lord, one faith, one baptism;</a:t>
            </a:r>
            <a:r>
              <a:rPr lang="en-US" i="1" baseline="30000" dirty="0"/>
              <a:t> 6</a:t>
            </a:r>
            <a:r>
              <a:rPr lang="en-US" i="1" dirty="0"/>
              <a:t> one God and Father of all, who is above all, and through all, and in you all.”</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also note that unity and love for each other was a mark of discipleship in the early churches</a:t>
            </a:r>
          </a:p>
          <a:p>
            <a:pPr marL="0" lvl="0" indent="0">
              <a:buFont typeface="Arial" panose="020B0604020202020204" pitchFamily="34" charset="0"/>
              <a:buNone/>
            </a:pPr>
            <a:r>
              <a:rPr lang="en-US" sz="1200" b="1" i="0" kern="1200" dirty="0">
                <a:solidFill>
                  <a:schemeClr val="tx1"/>
                </a:solidFill>
                <a:effectLst/>
                <a:latin typeface="+mn-lt"/>
                <a:ea typeface="+mn-ea"/>
                <a:cs typeface="+mn-cs"/>
              </a:rPr>
              <a:t>(Acts 2:44-46), </a:t>
            </a:r>
            <a:r>
              <a:rPr lang="en-US" sz="1200" b="0" i="1" kern="1200" dirty="0">
                <a:solidFill>
                  <a:schemeClr val="tx1"/>
                </a:solidFill>
                <a:effectLst/>
                <a:latin typeface="+mn-lt"/>
                <a:ea typeface="+mn-ea"/>
                <a:cs typeface="+mn-cs"/>
              </a:rPr>
              <a:t>“</a:t>
            </a:r>
            <a:r>
              <a:rPr lang="en-US" i="1" dirty="0"/>
              <a:t>Now all who believed were together, and had all things in common,</a:t>
            </a:r>
            <a:r>
              <a:rPr lang="en-US" i="1" baseline="30000" dirty="0"/>
              <a:t> 45</a:t>
            </a:r>
            <a:r>
              <a:rPr lang="en-US" i="1" dirty="0"/>
              <a:t> and sold their possessions and goods, and divided them among all, as anyone had need. </a:t>
            </a:r>
            <a:r>
              <a:rPr lang="en-US" i="1" baseline="30000" dirty="0"/>
              <a:t>46</a:t>
            </a:r>
            <a:r>
              <a:rPr lang="en-US" i="1" dirty="0"/>
              <a:t> So continuing daily with one accord in the temple, and breaking bread from house to house, they ate their food with gladness and simplicity of heart.”</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Division has always been the result of departure from “the faith which was once delivered unto the saints” (Jude 3)</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believe that division can be healed by a return to the revealed word of God.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12C49-316F-4828-98B9-960002F25E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12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Lord’s church is unique</a:t>
            </a:r>
          </a:p>
          <a:p>
            <a:endParaRPr lang="en-US" dirty="0"/>
          </a:p>
          <a:p>
            <a:r>
              <a:rPr lang="en-US" dirty="0"/>
              <a:t>Invitation:  Are you a member of that church?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12C49-316F-4828-98B9-960002F25E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755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C65D3-2E3E-4743-BD64-3F35FB8C98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E44057-1D33-41BA-9CED-0D04BDAB5D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2C3445-322E-45D2-AC34-4C47CFB958BD}"/>
              </a:ext>
            </a:extLst>
          </p:cNvPr>
          <p:cNvSpPr>
            <a:spLocks noGrp="1"/>
          </p:cNvSpPr>
          <p:nvPr>
            <p:ph type="dt" sz="half" idx="10"/>
          </p:nvPr>
        </p:nvSpPr>
        <p:spPr/>
        <p:txBody>
          <a:bodyPr/>
          <a:lstStyle/>
          <a:p>
            <a:fld id="{1A55C566-D645-4707-8687-91D6814AF7A2}" type="datetimeFigureOut">
              <a:rPr lang="en-US" smtClean="0"/>
              <a:t>11/12/2019</a:t>
            </a:fld>
            <a:endParaRPr lang="en-US"/>
          </a:p>
        </p:txBody>
      </p:sp>
      <p:sp>
        <p:nvSpPr>
          <p:cNvPr id="5" name="Footer Placeholder 4">
            <a:extLst>
              <a:ext uri="{FF2B5EF4-FFF2-40B4-BE49-F238E27FC236}">
                <a16:creationId xmlns:a16="http://schemas.microsoft.com/office/drawing/2014/main" id="{1A599ABA-3FA9-471A-BF79-19EF29526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918B69-56B0-4F40-B7EA-FDDAED7ACB3D}"/>
              </a:ext>
            </a:extLst>
          </p:cNvPr>
          <p:cNvSpPr>
            <a:spLocks noGrp="1"/>
          </p:cNvSpPr>
          <p:nvPr>
            <p:ph type="sldNum" sz="quarter" idx="12"/>
          </p:nvPr>
        </p:nvSpPr>
        <p:spPr/>
        <p:txBody>
          <a:bodyPr/>
          <a:lstStyle/>
          <a:p>
            <a:fld id="{22982B1C-2D73-4DE4-8DC3-B3CE34687CF5}" type="slidenum">
              <a:rPr lang="en-US" smtClean="0"/>
              <a:t>‹#›</a:t>
            </a:fld>
            <a:endParaRPr lang="en-US"/>
          </a:p>
        </p:txBody>
      </p:sp>
    </p:spTree>
    <p:extLst>
      <p:ext uri="{BB962C8B-B14F-4D97-AF65-F5344CB8AC3E}">
        <p14:creationId xmlns:p14="http://schemas.microsoft.com/office/powerpoint/2010/main" val="93226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3D7E-A849-4AF7-A545-34D0D41EEF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A7E358-7753-41AC-8381-B301FDA577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D3E29-AEAC-42EB-946B-900C7FEB8C25}"/>
              </a:ext>
            </a:extLst>
          </p:cNvPr>
          <p:cNvSpPr>
            <a:spLocks noGrp="1"/>
          </p:cNvSpPr>
          <p:nvPr>
            <p:ph type="dt" sz="half" idx="10"/>
          </p:nvPr>
        </p:nvSpPr>
        <p:spPr/>
        <p:txBody>
          <a:bodyPr/>
          <a:lstStyle/>
          <a:p>
            <a:fld id="{1A55C566-D645-4707-8687-91D6814AF7A2}" type="datetimeFigureOut">
              <a:rPr lang="en-US" smtClean="0"/>
              <a:t>11/12/2019</a:t>
            </a:fld>
            <a:endParaRPr lang="en-US"/>
          </a:p>
        </p:txBody>
      </p:sp>
      <p:sp>
        <p:nvSpPr>
          <p:cNvPr id="5" name="Footer Placeholder 4">
            <a:extLst>
              <a:ext uri="{FF2B5EF4-FFF2-40B4-BE49-F238E27FC236}">
                <a16:creationId xmlns:a16="http://schemas.microsoft.com/office/drawing/2014/main" id="{C2EA864F-69CA-48BE-95DF-8A0F0FC6E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3D1D9-08C7-4557-84E6-030172C282CC}"/>
              </a:ext>
            </a:extLst>
          </p:cNvPr>
          <p:cNvSpPr>
            <a:spLocks noGrp="1"/>
          </p:cNvSpPr>
          <p:nvPr>
            <p:ph type="sldNum" sz="quarter" idx="12"/>
          </p:nvPr>
        </p:nvSpPr>
        <p:spPr/>
        <p:txBody>
          <a:bodyPr/>
          <a:lstStyle/>
          <a:p>
            <a:fld id="{22982B1C-2D73-4DE4-8DC3-B3CE34687CF5}" type="slidenum">
              <a:rPr lang="en-US" smtClean="0"/>
              <a:t>‹#›</a:t>
            </a:fld>
            <a:endParaRPr lang="en-US"/>
          </a:p>
        </p:txBody>
      </p:sp>
    </p:spTree>
    <p:extLst>
      <p:ext uri="{BB962C8B-B14F-4D97-AF65-F5344CB8AC3E}">
        <p14:creationId xmlns:p14="http://schemas.microsoft.com/office/powerpoint/2010/main" val="249446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886EF2-D953-4023-A64F-EBE8D11B15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51E9B8-458A-4A29-8F3E-78A21439C6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114C4-87ED-45A3-AA30-D9F23DF1D979}"/>
              </a:ext>
            </a:extLst>
          </p:cNvPr>
          <p:cNvSpPr>
            <a:spLocks noGrp="1"/>
          </p:cNvSpPr>
          <p:nvPr>
            <p:ph type="dt" sz="half" idx="10"/>
          </p:nvPr>
        </p:nvSpPr>
        <p:spPr/>
        <p:txBody>
          <a:bodyPr/>
          <a:lstStyle/>
          <a:p>
            <a:fld id="{1A55C566-D645-4707-8687-91D6814AF7A2}" type="datetimeFigureOut">
              <a:rPr lang="en-US" smtClean="0"/>
              <a:t>11/12/2019</a:t>
            </a:fld>
            <a:endParaRPr lang="en-US"/>
          </a:p>
        </p:txBody>
      </p:sp>
      <p:sp>
        <p:nvSpPr>
          <p:cNvPr id="5" name="Footer Placeholder 4">
            <a:extLst>
              <a:ext uri="{FF2B5EF4-FFF2-40B4-BE49-F238E27FC236}">
                <a16:creationId xmlns:a16="http://schemas.microsoft.com/office/drawing/2014/main" id="{5E170811-999F-42FF-9177-299EA44004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00C98-DE12-415B-A51F-003392169E4E}"/>
              </a:ext>
            </a:extLst>
          </p:cNvPr>
          <p:cNvSpPr>
            <a:spLocks noGrp="1"/>
          </p:cNvSpPr>
          <p:nvPr>
            <p:ph type="sldNum" sz="quarter" idx="12"/>
          </p:nvPr>
        </p:nvSpPr>
        <p:spPr/>
        <p:txBody>
          <a:bodyPr/>
          <a:lstStyle/>
          <a:p>
            <a:fld id="{22982B1C-2D73-4DE4-8DC3-B3CE34687CF5}" type="slidenum">
              <a:rPr lang="en-US" smtClean="0"/>
              <a:t>‹#›</a:t>
            </a:fld>
            <a:endParaRPr lang="en-US"/>
          </a:p>
        </p:txBody>
      </p:sp>
    </p:spTree>
    <p:extLst>
      <p:ext uri="{BB962C8B-B14F-4D97-AF65-F5344CB8AC3E}">
        <p14:creationId xmlns:p14="http://schemas.microsoft.com/office/powerpoint/2010/main" val="211522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A9636-412F-4FCF-A916-99FE04F46E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C477A-0262-4619-8E13-9E3A403532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0794E-135C-42A8-980D-6408D3CEF219}"/>
              </a:ext>
            </a:extLst>
          </p:cNvPr>
          <p:cNvSpPr>
            <a:spLocks noGrp="1"/>
          </p:cNvSpPr>
          <p:nvPr>
            <p:ph type="dt" sz="half" idx="10"/>
          </p:nvPr>
        </p:nvSpPr>
        <p:spPr/>
        <p:txBody>
          <a:bodyPr/>
          <a:lstStyle/>
          <a:p>
            <a:fld id="{1A55C566-D645-4707-8687-91D6814AF7A2}" type="datetimeFigureOut">
              <a:rPr lang="en-US" smtClean="0"/>
              <a:t>11/12/2019</a:t>
            </a:fld>
            <a:endParaRPr lang="en-US"/>
          </a:p>
        </p:txBody>
      </p:sp>
      <p:sp>
        <p:nvSpPr>
          <p:cNvPr id="5" name="Footer Placeholder 4">
            <a:extLst>
              <a:ext uri="{FF2B5EF4-FFF2-40B4-BE49-F238E27FC236}">
                <a16:creationId xmlns:a16="http://schemas.microsoft.com/office/drawing/2014/main" id="{80A7C150-A487-424B-A06C-705724E4F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42358-0667-45FF-8960-A506E9B7A56F}"/>
              </a:ext>
            </a:extLst>
          </p:cNvPr>
          <p:cNvSpPr>
            <a:spLocks noGrp="1"/>
          </p:cNvSpPr>
          <p:nvPr>
            <p:ph type="sldNum" sz="quarter" idx="12"/>
          </p:nvPr>
        </p:nvSpPr>
        <p:spPr/>
        <p:txBody>
          <a:bodyPr/>
          <a:lstStyle/>
          <a:p>
            <a:fld id="{22982B1C-2D73-4DE4-8DC3-B3CE34687CF5}" type="slidenum">
              <a:rPr lang="en-US" smtClean="0"/>
              <a:t>‹#›</a:t>
            </a:fld>
            <a:endParaRPr lang="en-US"/>
          </a:p>
        </p:txBody>
      </p:sp>
    </p:spTree>
    <p:extLst>
      <p:ext uri="{BB962C8B-B14F-4D97-AF65-F5344CB8AC3E}">
        <p14:creationId xmlns:p14="http://schemas.microsoft.com/office/powerpoint/2010/main" val="4009059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462DB-93BC-4BA7-9A5A-01762CD432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3684A5-9F3A-4276-B28A-1C127552FC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5A577B-5480-4FB1-855A-9DC2C7B263C0}"/>
              </a:ext>
            </a:extLst>
          </p:cNvPr>
          <p:cNvSpPr>
            <a:spLocks noGrp="1"/>
          </p:cNvSpPr>
          <p:nvPr>
            <p:ph type="dt" sz="half" idx="10"/>
          </p:nvPr>
        </p:nvSpPr>
        <p:spPr/>
        <p:txBody>
          <a:bodyPr/>
          <a:lstStyle/>
          <a:p>
            <a:fld id="{1A55C566-D645-4707-8687-91D6814AF7A2}" type="datetimeFigureOut">
              <a:rPr lang="en-US" smtClean="0"/>
              <a:t>11/12/2019</a:t>
            </a:fld>
            <a:endParaRPr lang="en-US"/>
          </a:p>
        </p:txBody>
      </p:sp>
      <p:sp>
        <p:nvSpPr>
          <p:cNvPr id="5" name="Footer Placeholder 4">
            <a:extLst>
              <a:ext uri="{FF2B5EF4-FFF2-40B4-BE49-F238E27FC236}">
                <a16:creationId xmlns:a16="http://schemas.microsoft.com/office/drawing/2014/main" id="{7BF386F8-FAB7-4D48-93EA-67AF47603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54841-A564-438D-93D6-B5067A11578F}"/>
              </a:ext>
            </a:extLst>
          </p:cNvPr>
          <p:cNvSpPr>
            <a:spLocks noGrp="1"/>
          </p:cNvSpPr>
          <p:nvPr>
            <p:ph type="sldNum" sz="quarter" idx="12"/>
          </p:nvPr>
        </p:nvSpPr>
        <p:spPr/>
        <p:txBody>
          <a:bodyPr/>
          <a:lstStyle/>
          <a:p>
            <a:fld id="{22982B1C-2D73-4DE4-8DC3-B3CE34687CF5}" type="slidenum">
              <a:rPr lang="en-US" smtClean="0"/>
              <a:t>‹#›</a:t>
            </a:fld>
            <a:endParaRPr lang="en-US"/>
          </a:p>
        </p:txBody>
      </p:sp>
    </p:spTree>
    <p:extLst>
      <p:ext uri="{BB962C8B-B14F-4D97-AF65-F5344CB8AC3E}">
        <p14:creationId xmlns:p14="http://schemas.microsoft.com/office/powerpoint/2010/main" val="156710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DE653-BFEA-4554-A2C2-3DF2E7A0A5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211C2-9F93-4523-A172-015AA57566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8ACDF1-C017-40A0-96DD-5F946EFF86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FBE243-1B0E-4128-A9DB-204FB731F86B}"/>
              </a:ext>
            </a:extLst>
          </p:cNvPr>
          <p:cNvSpPr>
            <a:spLocks noGrp="1"/>
          </p:cNvSpPr>
          <p:nvPr>
            <p:ph type="dt" sz="half" idx="10"/>
          </p:nvPr>
        </p:nvSpPr>
        <p:spPr/>
        <p:txBody>
          <a:bodyPr/>
          <a:lstStyle/>
          <a:p>
            <a:fld id="{1A55C566-D645-4707-8687-91D6814AF7A2}" type="datetimeFigureOut">
              <a:rPr lang="en-US" smtClean="0"/>
              <a:t>11/12/2019</a:t>
            </a:fld>
            <a:endParaRPr lang="en-US"/>
          </a:p>
        </p:txBody>
      </p:sp>
      <p:sp>
        <p:nvSpPr>
          <p:cNvPr id="6" name="Footer Placeholder 5">
            <a:extLst>
              <a:ext uri="{FF2B5EF4-FFF2-40B4-BE49-F238E27FC236}">
                <a16:creationId xmlns:a16="http://schemas.microsoft.com/office/drawing/2014/main" id="{65685F02-FCA2-46E5-8B32-3958611357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3E3CD4-A36E-4047-9C33-30EE7E2521BA}"/>
              </a:ext>
            </a:extLst>
          </p:cNvPr>
          <p:cNvSpPr>
            <a:spLocks noGrp="1"/>
          </p:cNvSpPr>
          <p:nvPr>
            <p:ph type="sldNum" sz="quarter" idx="12"/>
          </p:nvPr>
        </p:nvSpPr>
        <p:spPr/>
        <p:txBody>
          <a:bodyPr/>
          <a:lstStyle/>
          <a:p>
            <a:fld id="{22982B1C-2D73-4DE4-8DC3-B3CE34687CF5}" type="slidenum">
              <a:rPr lang="en-US" smtClean="0"/>
              <a:t>‹#›</a:t>
            </a:fld>
            <a:endParaRPr lang="en-US"/>
          </a:p>
        </p:txBody>
      </p:sp>
    </p:spTree>
    <p:extLst>
      <p:ext uri="{BB962C8B-B14F-4D97-AF65-F5344CB8AC3E}">
        <p14:creationId xmlns:p14="http://schemas.microsoft.com/office/powerpoint/2010/main" val="17168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30AC-CE17-4A2E-B556-529CC71728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9A2AD4-9E5C-48E9-8D3D-E27DCF6EB2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9CD209-3F5C-4372-8EFE-102EB4BDEE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A5DD96-6FC6-4031-AA72-B7D3C793F2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677932-B793-4831-B3BB-FF655814F6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84C08D-BDC9-48AB-A739-E6708BDAD17D}"/>
              </a:ext>
            </a:extLst>
          </p:cNvPr>
          <p:cNvSpPr>
            <a:spLocks noGrp="1"/>
          </p:cNvSpPr>
          <p:nvPr>
            <p:ph type="dt" sz="half" idx="10"/>
          </p:nvPr>
        </p:nvSpPr>
        <p:spPr/>
        <p:txBody>
          <a:bodyPr/>
          <a:lstStyle/>
          <a:p>
            <a:fld id="{1A55C566-D645-4707-8687-91D6814AF7A2}" type="datetimeFigureOut">
              <a:rPr lang="en-US" smtClean="0"/>
              <a:t>11/12/2019</a:t>
            </a:fld>
            <a:endParaRPr lang="en-US"/>
          </a:p>
        </p:txBody>
      </p:sp>
      <p:sp>
        <p:nvSpPr>
          <p:cNvPr id="8" name="Footer Placeholder 7">
            <a:extLst>
              <a:ext uri="{FF2B5EF4-FFF2-40B4-BE49-F238E27FC236}">
                <a16:creationId xmlns:a16="http://schemas.microsoft.com/office/drawing/2014/main" id="{5414A8E6-5227-45D5-BC6E-2087DEE8AB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E8AE19-6AC5-41E7-92EF-EC7DD7A6ED34}"/>
              </a:ext>
            </a:extLst>
          </p:cNvPr>
          <p:cNvSpPr>
            <a:spLocks noGrp="1"/>
          </p:cNvSpPr>
          <p:nvPr>
            <p:ph type="sldNum" sz="quarter" idx="12"/>
          </p:nvPr>
        </p:nvSpPr>
        <p:spPr/>
        <p:txBody>
          <a:bodyPr/>
          <a:lstStyle/>
          <a:p>
            <a:fld id="{22982B1C-2D73-4DE4-8DC3-B3CE34687CF5}" type="slidenum">
              <a:rPr lang="en-US" smtClean="0"/>
              <a:t>‹#›</a:t>
            </a:fld>
            <a:endParaRPr lang="en-US"/>
          </a:p>
        </p:txBody>
      </p:sp>
    </p:spTree>
    <p:extLst>
      <p:ext uri="{BB962C8B-B14F-4D97-AF65-F5344CB8AC3E}">
        <p14:creationId xmlns:p14="http://schemas.microsoft.com/office/powerpoint/2010/main" val="215835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AC030-A3EC-42C0-B6ED-27C7570564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3CB869-4EF3-4FE9-AC8F-0C5C7026DF6B}"/>
              </a:ext>
            </a:extLst>
          </p:cNvPr>
          <p:cNvSpPr>
            <a:spLocks noGrp="1"/>
          </p:cNvSpPr>
          <p:nvPr>
            <p:ph type="dt" sz="half" idx="10"/>
          </p:nvPr>
        </p:nvSpPr>
        <p:spPr/>
        <p:txBody>
          <a:bodyPr/>
          <a:lstStyle/>
          <a:p>
            <a:fld id="{1A55C566-D645-4707-8687-91D6814AF7A2}" type="datetimeFigureOut">
              <a:rPr lang="en-US" smtClean="0"/>
              <a:t>11/12/2019</a:t>
            </a:fld>
            <a:endParaRPr lang="en-US"/>
          </a:p>
        </p:txBody>
      </p:sp>
      <p:sp>
        <p:nvSpPr>
          <p:cNvPr id="4" name="Footer Placeholder 3">
            <a:extLst>
              <a:ext uri="{FF2B5EF4-FFF2-40B4-BE49-F238E27FC236}">
                <a16:creationId xmlns:a16="http://schemas.microsoft.com/office/drawing/2014/main" id="{4D973AF8-D0D4-4BE7-8FDF-C812C33F87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BB3633-3A0B-4EF5-B60A-26A2BAE1F1D5}"/>
              </a:ext>
            </a:extLst>
          </p:cNvPr>
          <p:cNvSpPr>
            <a:spLocks noGrp="1"/>
          </p:cNvSpPr>
          <p:nvPr>
            <p:ph type="sldNum" sz="quarter" idx="12"/>
          </p:nvPr>
        </p:nvSpPr>
        <p:spPr/>
        <p:txBody>
          <a:bodyPr/>
          <a:lstStyle/>
          <a:p>
            <a:fld id="{22982B1C-2D73-4DE4-8DC3-B3CE34687CF5}" type="slidenum">
              <a:rPr lang="en-US" smtClean="0"/>
              <a:t>‹#›</a:t>
            </a:fld>
            <a:endParaRPr lang="en-US"/>
          </a:p>
        </p:txBody>
      </p:sp>
    </p:spTree>
    <p:extLst>
      <p:ext uri="{BB962C8B-B14F-4D97-AF65-F5344CB8AC3E}">
        <p14:creationId xmlns:p14="http://schemas.microsoft.com/office/powerpoint/2010/main" val="157830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065DFA-295F-4F3D-A5D1-6C1C7F168C3F}"/>
              </a:ext>
            </a:extLst>
          </p:cNvPr>
          <p:cNvSpPr>
            <a:spLocks noGrp="1"/>
          </p:cNvSpPr>
          <p:nvPr>
            <p:ph type="dt" sz="half" idx="10"/>
          </p:nvPr>
        </p:nvSpPr>
        <p:spPr/>
        <p:txBody>
          <a:bodyPr/>
          <a:lstStyle/>
          <a:p>
            <a:fld id="{1A55C566-D645-4707-8687-91D6814AF7A2}" type="datetimeFigureOut">
              <a:rPr lang="en-US" smtClean="0"/>
              <a:t>11/12/2019</a:t>
            </a:fld>
            <a:endParaRPr lang="en-US"/>
          </a:p>
        </p:txBody>
      </p:sp>
      <p:sp>
        <p:nvSpPr>
          <p:cNvPr id="3" name="Footer Placeholder 2">
            <a:extLst>
              <a:ext uri="{FF2B5EF4-FFF2-40B4-BE49-F238E27FC236}">
                <a16:creationId xmlns:a16="http://schemas.microsoft.com/office/drawing/2014/main" id="{B5872DCB-3D9B-4745-B4A1-686D626BD6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4E92A4-A574-412F-877B-B48500BF1C4A}"/>
              </a:ext>
            </a:extLst>
          </p:cNvPr>
          <p:cNvSpPr>
            <a:spLocks noGrp="1"/>
          </p:cNvSpPr>
          <p:nvPr>
            <p:ph type="sldNum" sz="quarter" idx="12"/>
          </p:nvPr>
        </p:nvSpPr>
        <p:spPr/>
        <p:txBody>
          <a:bodyPr/>
          <a:lstStyle/>
          <a:p>
            <a:fld id="{22982B1C-2D73-4DE4-8DC3-B3CE34687CF5}" type="slidenum">
              <a:rPr lang="en-US" smtClean="0"/>
              <a:t>‹#›</a:t>
            </a:fld>
            <a:endParaRPr lang="en-US"/>
          </a:p>
        </p:txBody>
      </p:sp>
    </p:spTree>
    <p:extLst>
      <p:ext uri="{BB962C8B-B14F-4D97-AF65-F5344CB8AC3E}">
        <p14:creationId xmlns:p14="http://schemas.microsoft.com/office/powerpoint/2010/main" val="238979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E62A-D90C-448E-A3A6-401A3AC826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D934A8-3E89-4D8E-A246-37FD301C82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8B7B3F-A8E1-444A-A1BB-F4C0C5028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4E256-E3B5-4AD6-857A-050EB30D44B0}"/>
              </a:ext>
            </a:extLst>
          </p:cNvPr>
          <p:cNvSpPr>
            <a:spLocks noGrp="1"/>
          </p:cNvSpPr>
          <p:nvPr>
            <p:ph type="dt" sz="half" idx="10"/>
          </p:nvPr>
        </p:nvSpPr>
        <p:spPr/>
        <p:txBody>
          <a:bodyPr/>
          <a:lstStyle/>
          <a:p>
            <a:fld id="{1A55C566-D645-4707-8687-91D6814AF7A2}" type="datetimeFigureOut">
              <a:rPr lang="en-US" smtClean="0"/>
              <a:t>11/12/2019</a:t>
            </a:fld>
            <a:endParaRPr lang="en-US"/>
          </a:p>
        </p:txBody>
      </p:sp>
      <p:sp>
        <p:nvSpPr>
          <p:cNvPr id="6" name="Footer Placeholder 5">
            <a:extLst>
              <a:ext uri="{FF2B5EF4-FFF2-40B4-BE49-F238E27FC236}">
                <a16:creationId xmlns:a16="http://schemas.microsoft.com/office/drawing/2014/main" id="{023C522E-9AD3-4A89-8E9A-17E457A69C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179057-CA63-4EC4-966E-4A0BACBCE726}"/>
              </a:ext>
            </a:extLst>
          </p:cNvPr>
          <p:cNvSpPr>
            <a:spLocks noGrp="1"/>
          </p:cNvSpPr>
          <p:nvPr>
            <p:ph type="sldNum" sz="quarter" idx="12"/>
          </p:nvPr>
        </p:nvSpPr>
        <p:spPr/>
        <p:txBody>
          <a:bodyPr/>
          <a:lstStyle/>
          <a:p>
            <a:fld id="{22982B1C-2D73-4DE4-8DC3-B3CE34687CF5}" type="slidenum">
              <a:rPr lang="en-US" smtClean="0"/>
              <a:t>‹#›</a:t>
            </a:fld>
            <a:endParaRPr lang="en-US"/>
          </a:p>
        </p:txBody>
      </p:sp>
    </p:spTree>
    <p:extLst>
      <p:ext uri="{BB962C8B-B14F-4D97-AF65-F5344CB8AC3E}">
        <p14:creationId xmlns:p14="http://schemas.microsoft.com/office/powerpoint/2010/main" val="386835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209E-97C7-4981-82F1-D9E542AB29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32D43D-7700-47FE-AF4C-968E3BA08A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BC541C-AFD0-4358-A72A-73730311C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54B870-46D7-4FC5-9A44-1615ADF12921}"/>
              </a:ext>
            </a:extLst>
          </p:cNvPr>
          <p:cNvSpPr>
            <a:spLocks noGrp="1"/>
          </p:cNvSpPr>
          <p:nvPr>
            <p:ph type="dt" sz="half" idx="10"/>
          </p:nvPr>
        </p:nvSpPr>
        <p:spPr/>
        <p:txBody>
          <a:bodyPr/>
          <a:lstStyle/>
          <a:p>
            <a:fld id="{1A55C566-D645-4707-8687-91D6814AF7A2}" type="datetimeFigureOut">
              <a:rPr lang="en-US" smtClean="0"/>
              <a:t>11/12/2019</a:t>
            </a:fld>
            <a:endParaRPr lang="en-US"/>
          </a:p>
        </p:txBody>
      </p:sp>
      <p:sp>
        <p:nvSpPr>
          <p:cNvPr id="6" name="Footer Placeholder 5">
            <a:extLst>
              <a:ext uri="{FF2B5EF4-FFF2-40B4-BE49-F238E27FC236}">
                <a16:creationId xmlns:a16="http://schemas.microsoft.com/office/drawing/2014/main" id="{25EE90FD-FB04-4D2F-AB91-CBC0CD5847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BDAE11-EBC5-4DBC-9C72-6582E6478F85}"/>
              </a:ext>
            </a:extLst>
          </p:cNvPr>
          <p:cNvSpPr>
            <a:spLocks noGrp="1"/>
          </p:cNvSpPr>
          <p:nvPr>
            <p:ph type="sldNum" sz="quarter" idx="12"/>
          </p:nvPr>
        </p:nvSpPr>
        <p:spPr/>
        <p:txBody>
          <a:bodyPr/>
          <a:lstStyle/>
          <a:p>
            <a:fld id="{22982B1C-2D73-4DE4-8DC3-B3CE34687CF5}" type="slidenum">
              <a:rPr lang="en-US" smtClean="0"/>
              <a:t>‹#›</a:t>
            </a:fld>
            <a:endParaRPr lang="en-US"/>
          </a:p>
        </p:txBody>
      </p:sp>
    </p:spTree>
    <p:extLst>
      <p:ext uri="{BB962C8B-B14F-4D97-AF65-F5344CB8AC3E}">
        <p14:creationId xmlns:p14="http://schemas.microsoft.com/office/powerpoint/2010/main" val="414431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33FEA8-8267-4C35-8586-A8F151011A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5D613D-4AEE-4EE9-870D-C06CA0D01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35F8E-12A7-4791-86F4-5719DF3F47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5C566-D645-4707-8687-91D6814AF7A2}" type="datetimeFigureOut">
              <a:rPr lang="en-US" smtClean="0"/>
              <a:t>11/12/2019</a:t>
            </a:fld>
            <a:endParaRPr lang="en-US"/>
          </a:p>
        </p:txBody>
      </p:sp>
      <p:sp>
        <p:nvSpPr>
          <p:cNvPr id="5" name="Footer Placeholder 4">
            <a:extLst>
              <a:ext uri="{FF2B5EF4-FFF2-40B4-BE49-F238E27FC236}">
                <a16:creationId xmlns:a16="http://schemas.microsoft.com/office/drawing/2014/main" id="{613B636F-5F55-4A08-9A95-90491DAFF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6ADA91-7D76-4FA7-841F-54EB21F2C6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82B1C-2D73-4DE4-8DC3-B3CE34687CF5}" type="slidenum">
              <a:rPr lang="en-US" smtClean="0"/>
              <a:t>‹#›</a:t>
            </a:fld>
            <a:endParaRPr lang="en-US"/>
          </a:p>
        </p:txBody>
      </p:sp>
    </p:spTree>
    <p:extLst>
      <p:ext uri="{BB962C8B-B14F-4D97-AF65-F5344CB8AC3E}">
        <p14:creationId xmlns:p14="http://schemas.microsoft.com/office/powerpoint/2010/main" val="824568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083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BF0FD-7749-44CF-8718-CFCE9EFCB0CC}"/>
              </a:ext>
            </a:extLst>
          </p:cNvPr>
          <p:cNvSpPr>
            <a:spLocks noGrp="1"/>
          </p:cNvSpPr>
          <p:nvPr>
            <p:ph type="ctrTitle"/>
          </p:nvPr>
        </p:nvSpPr>
        <p:spPr>
          <a:xfrm>
            <a:off x="320843" y="1363579"/>
            <a:ext cx="3946357" cy="3080084"/>
          </a:xfrm>
        </p:spPr>
        <p:txBody>
          <a:bodyPr anchor="t">
            <a:noAutofit/>
          </a:bodyPr>
          <a:lstStyle/>
          <a:p>
            <a:r>
              <a:rPr lang="en-US" sz="7200" dirty="0">
                <a:solidFill>
                  <a:schemeClr val="accent4">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Is Our</a:t>
            </a:r>
            <a:br>
              <a:rPr lang="en-US" sz="7200" dirty="0">
                <a:solidFill>
                  <a:schemeClr val="accent4">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br>
            <a:r>
              <a:rPr lang="en-US" sz="7200" dirty="0">
                <a:solidFill>
                  <a:schemeClr val="accent4">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Church</a:t>
            </a:r>
            <a:br>
              <a:rPr lang="en-US" sz="7200" dirty="0">
                <a:solidFill>
                  <a:schemeClr val="accent4">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br>
            <a:r>
              <a:rPr lang="en-US" sz="7200" dirty="0">
                <a:solidFill>
                  <a:schemeClr val="accent4">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Unique?</a:t>
            </a:r>
          </a:p>
        </p:txBody>
      </p:sp>
      <p:sp>
        <p:nvSpPr>
          <p:cNvPr id="3" name="Subtitle 2">
            <a:extLst>
              <a:ext uri="{FF2B5EF4-FFF2-40B4-BE49-F238E27FC236}">
                <a16:creationId xmlns:a16="http://schemas.microsoft.com/office/drawing/2014/main" id="{0D6108C1-556A-485B-BF7C-21022EF2D1E1}"/>
              </a:ext>
            </a:extLst>
          </p:cNvPr>
          <p:cNvSpPr>
            <a:spLocks noGrp="1"/>
          </p:cNvSpPr>
          <p:nvPr>
            <p:ph type="subTitle" idx="1"/>
          </p:nvPr>
        </p:nvSpPr>
        <p:spPr>
          <a:xfrm>
            <a:off x="5021179" y="4058652"/>
            <a:ext cx="6721642" cy="1844841"/>
          </a:xfrm>
        </p:spPr>
        <p:txBody>
          <a:bodyPr>
            <a:noAutofit/>
          </a:bodyPr>
          <a:lstStyle/>
          <a:p>
            <a:pPr>
              <a:lnSpc>
                <a:spcPct val="100000"/>
              </a:lnSpc>
              <a:spcBef>
                <a:spcPts val="0"/>
              </a:spcBef>
            </a:pPr>
            <a:r>
              <a:rPr lang="en-US" sz="4200" b="1" dirty="0">
                <a:solidFill>
                  <a:schemeClr val="tx1">
                    <a:lumMod val="75000"/>
                    <a:lumOff val="25000"/>
                  </a:schemeClr>
                </a:solidFill>
                <a:effectLst>
                  <a:glow rad="25400">
                    <a:schemeClr val="tx1">
                      <a:lumMod val="65000"/>
                      <a:lumOff val="35000"/>
                      <a:alpha val="50000"/>
                    </a:schemeClr>
                  </a:glow>
                </a:effectLst>
                <a:latin typeface="Agency FB" panose="020B0503020202020204" pitchFamily="34" charset="0"/>
              </a:rPr>
              <a:t>“The churches of Christ greet you.” </a:t>
            </a:r>
          </a:p>
          <a:p>
            <a:pPr algn="r">
              <a:lnSpc>
                <a:spcPct val="100000"/>
              </a:lnSpc>
              <a:spcBef>
                <a:spcPts val="0"/>
              </a:spcBef>
            </a:pPr>
            <a:r>
              <a:rPr lang="en-US" sz="3200" dirty="0">
                <a:solidFill>
                  <a:schemeClr val="tx1">
                    <a:lumMod val="75000"/>
                    <a:lumOff val="25000"/>
                  </a:schemeClr>
                </a:solidFill>
                <a:effectLst>
                  <a:glow rad="25400">
                    <a:schemeClr val="tx1">
                      <a:lumMod val="65000"/>
                      <a:lumOff val="35000"/>
                      <a:alpha val="50000"/>
                    </a:schemeClr>
                  </a:glow>
                </a:effectLst>
                <a:latin typeface="Agency FB" panose="020B0503020202020204" pitchFamily="34" charset="0"/>
              </a:rPr>
              <a:t>(Romans 16:16)</a:t>
            </a:r>
          </a:p>
        </p:txBody>
      </p:sp>
    </p:spTree>
    <p:extLst>
      <p:ext uri="{BB962C8B-B14F-4D97-AF65-F5344CB8AC3E}">
        <p14:creationId xmlns:p14="http://schemas.microsoft.com/office/powerpoint/2010/main" val="42918151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BF0FD-7749-44CF-8718-CFCE9EFCB0CC}"/>
              </a:ext>
            </a:extLst>
          </p:cNvPr>
          <p:cNvSpPr>
            <a:spLocks noGrp="1"/>
          </p:cNvSpPr>
          <p:nvPr>
            <p:ph type="ctrTitle"/>
          </p:nvPr>
        </p:nvSpPr>
        <p:spPr>
          <a:xfrm>
            <a:off x="271415" y="1091725"/>
            <a:ext cx="3946357" cy="4073394"/>
          </a:xfrm>
        </p:spPr>
        <p:txBody>
          <a:bodyPr anchor="t">
            <a:noAutofit/>
          </a:bodyPr>
          <a:lstStyle/>
          <a:p>
            <a: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Same</a:t>
            </a:r>
            <a:b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br>
            <a: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Church</a:t>
            </a:r>
            <a:b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br>
            <a: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AS In</a:t>
            </a:r>
            <a:b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br>
            <a: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N.T.</a:t>
            </a:r>
          </a:p>
        </p:txBody>
      </p:sp>
      <p:sp>
        <p:nvSpPr>
          <p:cNvPr id="3" name="Subtitle 2">
            <a:extLst>
              <a:ext uri="{FF2B5EF4-FFF2-40B4-BE49-F238E27FC236}">
                <a16:creationId xmlns:a16="http://schemas.microsoft.com/office/drawing/2014/main" id="{0D6108C1-556A-485B-BF7C-21022EF2D1E1}"/>
              </a:ext>
            </a:extLst>
          </p:cNvPr>
          <p:cNvSpPr>
            <a:spLocks noGrp="1"/>
          </p:cNvSpPr>
          <p:nvPr>
            <p:ph type="subTitle" idx="1"/>
          </p:nvPr>
        </p:nvSpPr>
        <p:spPr>
          <a:xfrm>
            <a:off x="5021179" y="3786799"/>
            <a:ext cx="6721642" cy="1625456"/>
          </a:xfrm>
        </p:spPr>
        <p:txBody>
          <a:bodyPr>
            <a:noAutofit/>
          </a:bodyPr>
          <a:lstStyle/>
          <a:p>
            <a:pPr>
              <a:lnSpc>
                <a:spcPct val="100000"/>
              </a:lnSpc>
              <a:spcBef>
                <a:spcPts val="0"/>
              </a:spcBef>
            </a:pPr>
            <a:r>
              <a:rPr lang="en-US" sz="4800" b="1" dirty="0">
                <a:solidFill>
                  <a:srgbClr val="FF0000"/>
                </a:solidFill>
                <a:effectLst>
                  <a:glow rad="25400">
                    <a:schemeClr val="tx1">
                      <a:lumMod val="65000"/>
                      <a:lumOff val="35000"/>
                      <a:alpha val="50000"/>
                    </a:schemeClr>
                  </a:glow>
                </a:effectLst>
                <a:latin typeface="Agency FB" panose="020B0503020202020204" pitchFamily="34" charset="0"/>
              </a:rPr>
              <a:t>Luke 8:11</a:t>
            </a:r>
            <a:endParaRPr lang="en-US" sz="4800" dirty="0">
              <a:solidFill>
                <a:srgbClr val="FF0000"/>
              </a:solidFill>
              <a:effectLst>
                <a:glow rad="25400">
                  <a:schemeClr val="tx1">
                    <a:lumMod val="65000"/>
                    <a:lumOff val="35000"/>
                    <a:alpha val="50000"/>
                  </a:schemeClr>
                </a:glow>
              </a:effectLst>
              <a:latin typeface="Agency FB" panose="020B0503020202020204" pitchFamily="34" charset="0"/>
            </a:endParaRPr>
          </a:p>
        </p:txBody>
      </p:sp>
    </p:spTree>
    <p:extLst>
      <p:ext uri="{BB962C8B-B14F-4D97-AF65-F5344CB8AC3E}">
        <p14:creationId xmlns:p14="http://schemas.microsoft.com/office/powerpoint/2010/main" val="3585410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BF0FD-7749-44CF-8718-CFCE9EFCB0CC}"/>
              </a:ext>
            </a:extLst>
          </p:cNvPr>
          <p:cNvSpPr>
            <a:spLocks noGrp="1"/>
          </p:cNvSpPr>
          <p:nvPr>
            <p:ph type="ctrTitle"/>
          </p:nvPr>
        </p:nvSpPr>
        <p:spPr>
          <a:xfrm>
            <a:off x="320843" y="1116439"/>
            <a:ext cx="3946357" cy="4073394"/>
          </a:xfrm>
        </p:spPr>
        <p:txBody>
          <a:bodyPr anchor="t">
            <a:noAutofit/>
          </a:bodyPr>
          <a:lstStyle/>
          <a:p>
            <a: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Spiritual</a:t>
            </a:r>
            <a:b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br>
            <a: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Emphasis,</a:t>
            </a:r>
            <a:b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br>
            <a: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Not</a:t>
            </a:r>
            <a:b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br>
            <a: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Social</a:t>
            </a:r>
          </a:p>
        </p:txBody>
      </p:sp>
      <p:sp>
        <p:nvSpPr>
          <p:cNvPr id="3" name="Subtitle 2">
            <a:extLst>
              <a:ext uri="{FF2B5EF4-FFF2-40B4-BE49-F238E27FC236}">
                <a16:creationId xmlns:a16="http://schemas.microsoft.com/office/drawing/2014/main" id="{0D6108C1-556A-485B-BF7C-21022EF2D1E1}"/>
              </a:ext>
            </a:extLst>
          </p:cNvPr>
          <p:cNvSpPr>
            <a:spLocks noGrp="1"/>
          </p:cNvSpPr>
          <p:nvPr>
            <p:ph type="subTitle" idx="1"/>
          </p:nvPr>
        </p:nvSpPr>
        <p:spPr>
          <a:xfrm>
            <a:off x="5021179" y="3786799"/>
            <a:ext cx="6721642" cy="1625456"/>
          </a:xfrm>
        </p:spPr>
        <p:txBody>
          <a:bodyPr>
            <a:noAutofit/>
          </a:bodyPr>
          <a:lstStyle/>
          <a:p>
            <a:pPr>
              <a:lnSpc>
                <a:spcPct val="100000"/>
              </a:lnSpc>
              <a:spcBef>
                <a:spcPts val="0"/>
              </a:spcBef>
            </a:pPr>
            <a:r>
              <a:rPr lang="en-US" sz="4800" b="1" dirty="0">
                <a:solidFill>
                  <a:srgbClr val="FF0000"/>
                </a:solidFill>
                <a:effectLst>
                  <a:glow rad="25400">
                    <a:schemeClr val="tx1">
                      <a:lumMod val="65000"/>
                      <a:lumOff val="35000"/>
                      <a:alpha val="50000"/>
                    </a:schemeClr>
                  </a:glow>
                </a:effectLst>
                <a:latin typeface="Agency FB" panose="020B0503020202020204" pitchFamily="34" charset="0"/>
              </a:rPr>
              <a:t>1 Peter 2:5</a:t>
            </a:r>
          </a:p>
          <a:p>
            <a:pPr>
              <a:lnSpc>
                <a:spcPct val="100000"/>
              </a:lnSpc>
              <a:spcBef>
                <a:spcPts val="0"/>
              </a:spcBef>
            </a:pPr>
            <a:r>
              <a:rPr lang="en-US" sz="4800" b="1" dirty="0">
                <a:solidFill>
                  <a:srgbClr val="FF0000"/>
                </a:solidFill>
                <a:effectLst>
                  <a:glow rad="25400">
                    <a:schemeClr val="tx1">
                      <a:lumMod val="65000"/>
                      <a:lumOff val="35000"/>
                      <a:alpha val="50000"/>
                    </a:schemeClr>
                  </a:glow>
                </a:effectLst>
                <a:latin typeface="Agency FB" panose="020B0503020202020204" pitchFamily="34" charset="0"/>
              </a:rPr>
              <a:t>1 Timothy 3:15</a:t>
            </a:r>
            <a:endParaRPr lang="en-US" sz="4800" dirty="0">
              <a:solidFill>
                <a:srgbClr val="FF0000"/>
              </a:solidFill>
              <a:effectLst>
                <a:glow rad="25400">
                  <a:schemeClr val="tx1">
                    <a:lumMod val="65000"/>
                    <a:lumOff val="35000"/>
                    <a:alpha val="50000"/>
                  </a:schemeClr>
                </a:glow>
              </a:effectLst>
              <a:latin typeface="Agency FB" panose="020B0503020202020204" pitchFamily="34" charset="0"/>
            </a:endParaRPr>
          </a:p>
        </p:txBody>
      </p:sp>
    </p:spTree>
    <p:extLst>
      <p:ext uri="{BB962C8B-B14F-4D97-AF65-F5344CB8AC3E}">
        <p14:creationId xmlns:p14="http://schemas.microsoft.com/office/powerpoint/2010/main" val="1005900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BF0FD-7749-44CF-8718-CFCE9EFCB0CC}"/>
              </a:ext>
            </a:extLst>
          </p:cNvPr>
          <p:cNvSpPr>
            <a:spLocks noGrp="1"/>
          </p:cNvSpPr>
          <p:nvPr>
            <p:ph type="ctrTitle"/>
          </p:nvPr>
        </p:nvSpPr>
        <p:spPr>
          <a:xfrm>
            <a:off x="296129" y="1116439"/>
            <a:ext cx="3946357" cy="4073394"/>
          </a:xfrm>
        </p:spPr>
        <p:txBody>
          <a:bodyPr anchor="t">
            <a:noAutofit/>
          </a:bodyPr>
          <a:lstStyle/>
          <a:p>
            <a: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We Have</a:t>
            </a:r>
            <a:b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br>
            <a: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No</a:t>
            </a:r>
            <a:b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br>
            <a: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Human</a:t>
            </a:r>
            <a:b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br>
            <a: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Authority</a:t>
            </a:r>
          </a:p>
        </p:txBody>
      </p:sp>
      <p:sp>
        <p:nvSpPr>
          <p:cNvPr id="3" name="Subtitle 2">
            <a:extLst>
              <a:ext uri="{FF2B5EF4-FFF2-40B4-BE49-F238E27FC236}">
                <a16:creationId xmlns:a16="http://schemas.microsoft.com/office/drawing/2014/main" id="{0D6108C1-556A-485B-BF7C-21022EF2D1E1}"/>
              </a:ext>
            </a:extLst>
          </p:cNvPr>
          <p:cNvSpPr>
            <a:spLocks noGrp="1"/>
          </p:cNvSpPr>
          <p:nvPr>
            <p:ph type="subTitle" idx="1"/>
          </p:nvPr>
        </p:nvSpPr>
        <p:spPr>
          <a:xfrm>
            <a:off x="5021179" y="3786799"/>
            <a:ext cx="6721642" cy="1625456"/>
          </a:xfrm>
        </p:spPr>
        <p:txBody>
          <a:bodyPr>
            <a:noAutofit/>
          </a:bodyPr>
          <a:lstStyle/>
          <a:p>
            <a:pPr>
              <a:lnSpc>
                <a:spcPct val="100000"/>
              </a:lnSpc>
              <a:spcBef>
                <a:spcPts val="0"/>
              </a:spcBef>
            </a:pPr>
            <a:r>
              <a:rPr lang="en-US" sz="4800" b="1" dirty="0">
                <a:solidFill>
                  <a:srgbClr val="FF0000"/>
                </a:solidFill>
                <a:effectLst>
                  <a:glow rad="25400">
                    <a:schemeClr val="tx1">
                      <a:lumMod val="65000"/>
                      <a:lumOff val="35000"/>
                      <a:alpha val="50000"/>
                    </a:schemeClr>
                  </a:glow>
                </a:effectLst>
                <a:latin typeface="Agency FB" panose="020B0503020202020204" pitchFamily="34" charset="0"/>
              </a:rPr>
              <a:t>Ephesians 1:22-23</a:t>
            </a:r>
          </a:p>
          <a:p>
            <a:pPr>
              <a:lnSpc>
                <a:spcPct val="100000"/>
              </a:lnSpc>
              <a:spcBef>
                <a:spcPts val="0"/>
              </a:spcBef>
            </a:pPr>
            <a:r>
              <a:rPr lang="en-US" sz="4800" b="1" dirty="0">
                <a:solidFill>
                  <a:srgbClr val="FF0000"/>
                </a:solidFill>
                <a:effectLst>
                  <a:glow rad="25400">
                    <a:schemeClr val="tx1">
                      <a:lumMod val="65000"/>
                      <a:lumOff val="35000"/>
                      <a:alpha val="50000"/>
                    </a:schemeClr>
                  </a:glow>
                </a:effectLst>
                <a:latin typeface="Agency FB" panose="020B0503020202020204" pitchFamily="34" charset="0"/>
              </a:rPr>
              <a:t>1 Peter 5:1-3</a:t>
            </a:r>
            <a:endParaRPr lang="en-US" sz="4800" dirty="0">
              <a:solidFill>
                <a:srgbClr val="FF0000"/>
              </a:solidFill>
              <a:effectLst>
                <a:glow rad="25400">
                  <a:schemeClr val="tx1">
                    <a:lumMod val="65000"/>
                    <a:lumOff val="35000"/>
                    <a:alpha val="50000"/>
                  </a:schemeClr>
                </a:glow>
              </a:effectLst>
              <a:latin typeface="Agency FB" panose="020B0503020202020204" pitchFamily="34" charset="0"/>
            </a:endParaRPr>
          </a:p>
        </p:txBody>
      </p:sp>
    </p:spTree>
    <p:extLst>
      <p:ext uri="{BB962C8B-B14F-4D97-AF65-F5344CB8AC3E}">
        <p14:creationId xmlns:p14="http://schemas.microsoft.com/office/powerpoint/2010/main" val="4149485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BF0FD-7749-44CF-8718-CFCE9EFCB0CC}"/>
              </a:ext>
            </a:extLst>
          </p:cNvPr>
          <p:cNvSpPr>
            <a:spLocks noGrp="1"/>
          </p:cNvSpPr>
          <p:nvPr>
            <p:ph type="ctrTitle"/>
          </p:nvPr>
        </p:nvSpPr>
        <p:spPr>
          <a:xfrm>
            <a:off x="296129" y="1116439"/>
            <a:ext cx="3946357" cy="4073394"/>
          </a:xfrm>
        </p:spPr>
        <p:txBody>
          <a:bodyPr anchor="t">
            <a:noAutofit/>
          </a:bodyPr>
          <a:lstStyle/>
          <a:p>
            <a: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The</a:t>
            </a:r>
            <a:b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br>
            <a: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Bible</a:t>
            </a:r>
            <a:b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br>
            <a: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is Our</a:t>
            </a:r>
            <a:b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br>
            <a: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Guide</a:t>
            </a:r>
          </a:p>
        </p:txBody>
      </p:sp>
      <p:sp>
        <p:nvSpPr>
          <p:cNvPr id="3" name="Subtitle 2">
            <a:extLst>
              <a:ext uri="{FF2B5EF4-FFF2-40B4-BE49-F238E27FC236}">
                <a16:creationId xmlns:a16="http://schemas.microsoft.com/office/drawing/2014/main" id="{0D6108C1-556A-485B-BF7C-21022EF2D1E1}"/>
              </a:ext>
            </a:extLst>
          </p:cNvPr>
          <p:cNvSpPr>
            <a:spLocks noGrp="1"/>
          </p:cNvSpPr>
          <p:nvPr>
            <p:ph type="subTitle" idx="1"/>
          </p:nvPr>
        </p:nvSpPr>
        <p:spPr>
          <a:xfrm>
            <a:off x="5021179" y="3786799"/>
            <a:ext cx="6721642" cy="1625456"/>
          </a:xfrm>
        </p:spPr>
        <p:txBody>
          <a:bodyPr>
            <a:noAutofit/>
          </a:bodyPr>
          <a:lstStyle/>
          <a:p>
            <a:pPr>
              <a:lnSpc>
                <a:spcPct val="100000"/>
              </a:lnSpc>
              <a:spcBef>
                <a:spcPts val="0"/>
              </a:spcBef>
            </a:pPr>
            <a:r>
              <a:rPr lang="en-US" sz="4800" b="1" dirty="0">
                <a:solidFill>
                  <a:srgbClr val="FF0000"/>
                </a:solidFill>
                <a:effectLst>
                  <a:glow rad="25400">
                    <a:schemeClr val="tx1">
                      <a:lumMod val="65000"/>
                      <a:lumOff val="35000"/>
                      <a:alpha val="50000"/>
                    </a:schemeClr>
                  </a:glow>
                </a:effectLst>
                <a:latin typeface="Agency FB" panose="020B0503020202020204" pitchFamily="34" charset="0"/>
              </a:rPr>
              <a:t>Hebrews 1:1-2; 1 Peter 4:11</a:t>
            </a:r>
          </a:p>
          <a:p>
            <a:pPr>
              <a:lnSpc>
                <a:spcPct val="100000"/>
              </a:lnSpc>
              <a:spcBef>
                <a:spcPts val="0"/>
              </a:spcBef>
            </a:pPr>
            <a:r>
              <a:rPr lang="en-US" sz="4800" b="1" dirty="0">
                <a:solidFill>
                  <a:srgbClr val="FF0000"/>
                </a:solidFill>
                <a:effectLst>
                  <a:glow rad="25400">
                    <a:schemeClr val="tx1">
                      <a:lumMod val="65000"/>
                      <a:lumOff val="35000"/>
                      <a:alpha val="50000"/>
                    </a:schemeClr>
                  </a:glow>
                </a:effectLst>
                <a:latin typeface="Agency FB" panose="020B0503020202020204" pitchFamily="34" charset="0"/>
              </a:rPr>
              <a:t>Deut. 4:2; Proverbs 30:5-6</a:t>
            </a:r>
            <a:endParaRPr lang="en-US" sz="4800" dirty="0">
              <a:solidFill>
                <a:srgbClr val="FF0000"/>
              </a:solidFill>
              <a:effectLst>
                <a:glow rad="25400">
                  <a:schemeClr val="tx1">
                    <a:lumMod val="65000"/>
                    <a:lumOff val="35000"/>
                    <a:alpha val="50000"/>
                  </a:schemeClr>
                </a:glow>
              </a:effectLst>
              <a:latin typeface="Agency FB" panose="020B0503020202020204" pitchFamily="34" charset="0"/>
            </a:endParaRPr>
          </a:p>
        </p:txBody>
      </p:sp>
    </p:spTree>
    <p:extLst>
      <p:ext uri="{BB962C8B-B14F-4D97-AF65-F5344CB8AC3E}">
        <p14:creationId xmlns:p14="http://schemas.microsoft.com/office/powerpoint/2010/main" val="278727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BF0FD-7749-44CF-8718-CFCE9EFCB0CC}"/>
              </a:ext>
            </a:extLst>
          </p:cNvPr>
          <p:cNvSpPr>
            <a:spLocks noGrp="1"/>
          </p:cNvSpPr>
          <p:nvPr>
            <p:ph type="ctrTitle"/>
          </p:nvPr>
        </p:nvSpPr>
        <p:spPr>
          <a:xfrm>
            <a:off x="296129" y="1116439"/>
            <a:ext cx="3946357" cy="4073394"/>
          </a:xfrm>
        </p:spPr>
        <p:txBody>
          <a:bodyPr anchor="t">
            <a:noAutofit/>
          </a:bodyPr>
          <a:lstStyle/>
          <a:p>
            <a: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Our</a:t>
            </a:r>
            <a:b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br>
            <a: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Plea</a:t>
            </a:r>
            <a:b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br>
            <a: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For</a:t>
            </a:r>
            <a:b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br>
            <a:r>
              <a:rPr lang="en-US" sz="6400" dirty="0">
                <a:solidFill>
                  <a:schemeClr val="accent6">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Unity</a:t>
            </a:r>
          </a:p>
        </p:txBody>
      </p:sp>
      <p:sp>
        <p:nvSpPr>
          <p:cNvPr id="3" name="Subtitle 2">
            <a:extLst>
              <a:ext uri="{FF2B5EF4-FFF2-40B4-BE49-F238E27FC236}">
                <a16:creationId xmlns:a16="http://schemas.microsoft.com/office/drawing/2014/main" id="{0D6108C1-556A-485B-BF7C-21022EF2D1E1}"/>
              </a:ext>
            </a:extLst>
          </p:cNvPr>
          <p:cNvSpPr>
            <a:spLocks noGrp="1"/>
          </p:cNvSpPr>
          <p:nvPr>
            <p:ph type="subTitle" idx="1"/>
          </p:nvPr>
        </p:nvSpPr>
        <p:spPr>
          <a:xfrm>
            <a:off x="5021179" y="3786799"/>
            <a:ext cx="6721642" cy="1625456"/>
          </a:xfrm>
        </p:spPr>
        <p:txBody>
          <a:bodyPr>
            <a:noAutofit/>
          </a:bodyPr>
          <a:lstStyle/>
          <a:p>
            <a:pPr>
              <a:lnSpc>
                <a:spcPct val="100000"/>
              </a:lnSpc>
              <a:spcBef>
                <a:spcPts val="0"/>
              </a:spcBef>
            </a:pPr>
            <a:r>
              <a:rPr lang="en-US" sz="4800" b="1" dirty="0">
                <a:solidFill>
                  <a:srgbClr val="FF0000"/>
                </a:solidFill>
                <a:effectLst>
                  <a:glow rad="25400">
                    <a:schemeClr val="tx1">
                      <a:lumMod val="65000"/>
                      <a:lumOff val="35000"/>
                      <a:alpha val="50000"/>
                    </a:schemeClr>
                  </a:glow>
                </a:effectLst>
                <a:latin typeface="Agency FB" panose="020B0503020202020204" pitchFamily="34" charset="0"/>
              </a:rPr>
              <a:t>John 17:20-21; 1 Cor. 1:10</a:t>
            </a:r>
          </a:p>
          <a:p>
            <a:pPr>
              <a:lnSpc>
                <a:spcPct val="100000"/>
              </a:lnSpc>
              <a:spcBef>
                <a:spcPts val="0"/>
              </a:spcBef>
            </a:pPr>
            <a:r>
              <a:rPr lang="en-US" sz="4800" b="1" dirty="0">
                <a:solidFill>
                  <a:srgbClr val="FF0000"/>
                </a:solidFill>
                <a:effectLst>
                  <a:glow rad="25400">
                    <a:schemeClr val="tx1">
                      <a:lumMod val="65000"/>
                      <a:lumOff val="35000"/>
                      <a:alpha val="50000"/>
                    </a:schemeClr>
                  </a:glow>
                </a:effectLst>
                <a:latin typeface="Agency FB" panose="020B0503020202020204" pitchFamily="34" charset="0"/>
              </a:rPr>
              <a:t>Ephesians 4:1-6; Acts 2:44-46</a:t>
            </a:r>
            <a:endParaRPr lang="en-US" sz="4800" dirty="0">
              <a:solidFill>
                <a:srgbClr val="FF0000"/>
              </a:solidFill>
              <a:effectLst>
                <a:glow rad="25400">
                  <a:schemeClr val="tx1">
                    <a:lumMod val="65000"/>
                    <a:lumOff val="35000"/>
                    <a:alpha val="50000"/>
                  </a:schemeClr>
                </a:glow>
              </a:effectLst>
              <a:latin typeface="Agency FB" panose="020B0503020202020204" pitchFamily="34" charset="0"/>
            </a:endParaRPr>
          </a:p>
        </p:txBody>
      </p:sp>
    </p:spTree>
    <p:extLst>
      <p:ext uri="{BB962C8B-B14F-4D97-AF65-F5344CB8AC3E}">
        <p14:creationId xmlns:p14="http://schemas.microsoft.com/office/powerpoint/2010/main" val="699191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BF0FD-7749-44CF-8718-CFCE9EFCB0CC}"/>
              </a:ext>
            </a:extLst>
          </p:cNvPr>
          <p:cNvSpPr>
            <a:spLocks noGrp="1"/>
          </p:cNvSpPr>
          <p:nvPr>
            <p:ph type="ctrTitle"/>
          </p:nvPr>
        </p:nvSpPr>
        <p:spPr>
          <a:xfrm>
            <a:off x="320843" y="1363579"/>
            <a:ext cx="3946357" cy="3080084"/>
          </a:xfrm>
        </p:spPr>
        <p:txBody>
          <a:bodyPr anchor="t">
            <a:noAutofit/>
          </a:bodyPr>
          <a:lstStyle/>
          <a:p>
            <a:r>
              <a:rPr lang="en-US" sz="7200" dirty="0">
                <a:solidFill>
                  <a:schemeClr val="accent4">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So, what</a:t>
            </a:r>
            <a:br>
              <a:rPr lang="en-US" sz="7200" dirty="0">
                <a:solidFill>
                  <a:schemeClr val="accent4">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br>
            <a:r>
              <a:rPr lang="en-US" sz="7200" dirty="0">
                <a:solidFill>
                  <a:schemeClr val="accent4">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is the</a:t>
            </a:r>
            <a:br>
              <a:rPr lang="en-US" sz="7200" dirty="0">
                <a:solidFill>
                  <a:schemeClr val="accent4">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br>
            <a:r>
              <a:rPr lang="en-US" sz="7200" dirty="0">
                <a:solidFill>
                  <a:schemeClr val="accent4">
                    <a:lumMod val="20000"/>
                    <a:lumOff val="80000"/>
                  </a:schemeClr>
                </a:solidFill>
                <a:effectLst>
                  <a:outerShdw blurRad="38100" dist="38100" dir="2700000" algn="tl">
                    <a:srgbClr val="000000">
                      <a:alpha val="43137"/>
                    </a:srgbClr>
                  </a:outerShdw>
                </a:effectLst>
                <a:latin typeface="Shermlock" panose="00000400000000000000" pitchFamily="2" charset="0"/>
                <a:cs typeface="AngsanaUPC" panose="02020603050405020304" pitchFamily="18" charset="-34"/>
              </a:rPr>
              <a:t>Answer?</a:t>
            </a:r>
          </a:p>
        </p:txBody>
      </p:sp>
      <p:sp>
        <p:nvSpPr>
          <p:cNvPr id="3" name="Subtitle 2">
            <a:extLst>
              <a:ext uri="{FF2B5EF4-FFF2-40B4-BE49-F238E27FC236}">
                <a16:creationId xmlns:a16="http://schemas.microsoft.com/office/drawing/2014/main" id="{0D6108C1-556A-485B-BF7C-21022EF2D1E1}"/>
              </a:ext>
            </a:extLst>
          </p:cNvPr>
          <p:cNvSpPr>
            <a:spLocks noGrp="1"/>
          </p:cNvSpPr>
          <p:nvPr>
            <p:ph type="subTitle" idx="1"/>
          </p:nvPr>
        </p:nvSpPr>
        <p:spPr>
          <a:xfrm>
            <a:off x="5021179" y="4058652"/>
            <a:ext cx="6721642" cy="1844841"/>
          </a:xfrm>
        </p:spPr>
        <p:txBody>
          <a:bodyPr>
            <a:noAutofit/>
          </a:bodyPr>
          <a:lstStyle/>
          <a:p>
            <a:pPr>
              <a:lnSpc>
                <a:spcPct val="100000"/>
              </a:lnSpc>
              <a:spcBef>
                <a:spcPts val="0"/>
              </a:spcBef>
            </a:pPr>
            <a:r>
              <a:rPr lang="en-US" sz="4200" b="1" dirty="0">
                <a:solidFill>
                  <a:srgbClr val="FF0000"/>
                </a:solidFill>
                <a:effectLst>
                  <a:glow rad="25400">
                    <a:schemeClr val="tx1">
                      <a:lumMod val="65000"/>
                      <a:lumOff val="35000"/>
                      <a:alpha val="50000"/>
                    </a:schemeClr>
                  </a:glow>
                </a:effectLst>
                <a:latin typeface="Agency FB" panose="020B0503020202020204" pitchFamily="34" charset="0"/>
              </a:rPr>
              <a:t>The church of Christ is indeed unique.  Are you a member?</a:t>
            </a:r>
            <a:endParaRPr lang="en-US" sz="3200" dirty="0">
              <a:solidFill>
                <a:srgbClr val="FF0000"/>
              </a:solidFill>
              <a:effectLst>
                <a:glow rad="25400">
                  <a:schemeClr val="tx1">
                    <a:lumMod val="65000"/>
                    <a:lumOff val="35000"/>
                    <a:alpha val="50000"/>
                  </a:schemeClr>
                </a:glow>
              </a:effectLst>
              <a:latin typeface="Agency FB" panose="020B0503020202020204" pitchFamily="34" charset="0"/>
            </a:endParaRPr>
          </a:p>
        </p:txBody>
      </p:sp>
    </p:spTree>
    <p:extLst>
      <p:ext uri="{BB962C8B-B14F-4D97-AF65-F5344CB8AC3E}">
        <p14:creationId xmlns:p14="http://schemas.microsoft.com/office/powerpoint/2010/main" val="36511740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3153</TotalTime>
  <Words>1636</Words>
  <Application>Microsoft Office PowerPoint</Application>
  <PresentationFormat>Widescreen</PresentationFormat>
  <Paragraphs>92</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Agency FB</vt:lpstr>
      <vt:lpstr>Arial</vt:lpstr>
      <vt:lpstr>Calibri</vt:lpstr>
      <vt:lpstr>Calibri Light</vt:lpstr>
      <vt:lpstr>Shermlock</vt:lpstr>
      <vt:lpstr>Office Theme</vt:lpstr>
      <vt:lpstr>PowerPoint Presentation</vt:lpstr>
      <vt:lpstr>Is Our Church Unique?</vt:lpstr>
      <vt:lpstr>Same Church AS In N.T.</vt:lpstr>
      <vt:lpstr>Spiritual Emphasis, Not Social</vt:lpstr>
      <vt:lpstr>We Have No Human Authority</vt:lpstr>
      <vt:lpstr>The Bible is Our Guide</vt:lpstr>
      <vt:lpstr>Our Plea For Unity</vt:lpstr>
      <vt:lpstr>So, what is the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Our Church Unique?</dc:title>
  <dc:creator>Stan Cox</dc:creator>
  <cp:lastModifiedBy>Stan Cox</cp:lastModifiedBy>
  <cp:revision>16</cp:revision>
  <dcterms:created xsi:type="dcterms:W3CDTF">2019-10-19T21:56:20Z</dcterms:created>
  <dcterms:modified xsi:type="dcterms:W3CDTF">2019-11-13T04:40:48Z</dcterms:modified>
</cp:coreProperties>
</file>